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8"/>
  </p:notesMasterIdLst>
  <p:handoutMasterIdLst>
    <p:handoutMasterId r:id="rId9"/>
  </p:handoutMasterIdLst>
  <p:sldIdLst>
    <p:sldId id="256" r:id="rId2"/>
    <p:sldId id="257" r:id="rId3"/>
    <p:sldId id="258" r:id="rId4"/>
    <p:sldId id="260" r:id="rId5"/>
    <p:sldId id="261" r:id="rId6"/>
    <p:sldId id="259" r:id="rId7"/>
  </p:sldIdLst>
  <p:sldSz cx="12192000" cy="6858000"/>
  <p:notesSz cx="6858000" cy="9144000"/>
  <p:defaultTextStyle>
    <a:defPPr rtl="0">
      <a:defRPr lang="ja-JP"/>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90ACE03-906D-43D9-9CEE-CF81DA8E8535}" v="19" dt="2025-08-19T03:03:38.12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4" autoAdjust="0"/>
    <p:restoredTop sz="93784" autoAdjust="0"/>
  </p:normalViewPr>
  <p:slideViewPr>
    <p:cSldViewPr snapToGrid="0">
      <p:cViewPr varScale="1">
        <p:scale>
          <a:sx n="70" d="100"/>
          <a:sy n="70" d="100"/>
        </p:scale>
        <p:origin x="618" y="54"/>
      </p:cViewPr>
      <p:guideLst/>
    </p:cSldViewPr>
  </p:slideViewPr>
  <p:notesTextViewPr>
    <p:cViewPr>
      <p:scale>
        <a:sx n="1" d="1"/>
        <a:sy n="1" d="1"/>
      </p:scale>
      <p:origin x="0" y="0"/>
    </p:cViewPr>
  </p:notesTextViewPr>
  <p:notesViewPr>
    <p:cSldViewPr snapToGrid="0">
      <p:cViewPr varScale="1">
        <p:scale>
          <a:sx n="93" d="100"/>
          <a:sy n="93" d="100"/>
        </p:scale>
        <p:origin x="2958"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90EAFFFE-0E51-4F1E-988B-B5D5BFD60BE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latin typeface="Meiryo UI" panose="020B0604030504040204" pitchFamily="50" charset="-128"/>
              <a:ea typeface="Meiryo UI" panose="020B0604030504040204" pitchFamily="50" charset="-128"/>
            </a:endParaRPr>
          </a:p>
        </p:txBody>
      </p:sp>
      <p:sp>
        <p:nvSpPr>
          <p:cNvPr id="3" name="日付プレースホルダー 2">
            <a:extLst>
              <a:ext uri="{FF2B5EF4-FFF2-40B4-BE49-F238E27FC236}">
                <a16:creationId xmlns:a16="http://schemas.microsoft.com/office/drawing/2014/main" id="{EBC4F599-73D1-475E-842F-F8D2B1FEE83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6CB5C7A-9B8F-459F-BBA0-31AFBAB93712}" type="datetime1">
              <a:rPr kumimoji="1" lang="ja-JP" altLang="en-US" smtClean="0">
                <a:latin typeface="Meiryo UI" panose="020B0604030504040204" pitchFamily="50" charset="-128"/>
                <a:ea typeface="Meiryo UI" panose="020B0604030504040204" pitchFamily="50" charset="-128"/>
              </a:rPr>
              <a:t>2025/8/27</a:t>
            </a:fld>
            <a:endParaRPr kumimoji="1" lang="ja-JP" altLang="en-US">
              <a:latin typeface="Meiryo UI" panose="020B0604030504040204" pitchFamily="50" charset="-128"/>
              <a:ea typeface="Meiryo UI" panose="020B0604030504040204" pitchFamily="50" charset="-128"/>
            </a:endParaRPr>
          </a:p>
        </p:txBody>
      </p:sp>
      <p:sp>
        <p:nvSpPr>
          <p:cNvPr id="4" name="フッター プレースホルダー 3">
            <a:extLst>
              <a:ext uri="{FF2B5EF4-FFF2-40B4-BE49-F238E27FC236}">
                <a16:creationId xmlns:a16="http://schemas.microsoft.com/office/drawing/2014/main" id="{A0E961D8-A488-472E-8FE4-98BBFEE2825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latin typeface="Meiryo UI" panose="020B0604030504040204" pitchFamily="50" charset="-128"/>
              <a:ea typeface="Meiryo UI" panose="020B0604030504040204" pitchFamily="50" charset="-128"/>
            </a:endParaRPr>
          </a:p>
        </p:txBody>
      </p:sp>
      <p:sp>
        <p:nvSpPr>
          <p:cNvPr id="5" name="スライド番号プレースホルダー 4">
            <a:extLst>
              <a:ext uri="{FF2B5EF4-FFF2-40B4-BE49-F238E27FC236}">
                <a16:creationId xmlns:a16="http://schemas.microsoft.com/office/drawing/2014/main" id="{157EF667-761C-4258-A2FD-9F260944C3D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08E338B-58D1-41D1-B70B-61126DB7746E}" type="slidenum">
              <a:rPr kumimoji="1" lang="en-US" altLang="ja-JP" smtClean="0">
                <a:latin typeface="Meiryo UI" panose="020B0604030504040204" pitchFamily="50" charset="-128"/>
                <a:ea typeface="Meiryo UI" panose="020B0604030504040204" pitchFamily="50" charset="-128"/>
              </a:rPr>
              <a:t>‹#›</a:t>
            </a:fld>
            <a:endParaRPr kumimoji="1" lang="ja-JP" altLang="en-US">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93778182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Meiryo UI" panose="020B0604030504040204" pitchFamily="50" charset="-128"/>
                <a:ea typeface="Meiryo UI" panose="020B0604030504040204" pitchFamily="50" charset="-128"/>
              </a:defRPr>
            </a:lvl1pPr>
          </a:lstStyle>
          <a:p>
            <a:endParaRPr kumimoji="1" lang="ja-JP" altLang="en-US">
              <a:latin typeface="Meiryo UI" panose="020B0604030504040204" pitchFamily="50" charset="-128"/>
              <a:ea typeface="Meiryo UI" panose="020B0604030504040204" pitchFamily="50" charset="-128"/>
            </a:endParaRPr>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Meiryo UI" panose="020B0604030504040204" pitchFamily="50" charset="-128"/>
                <a:ea typeface="Meiryo UI" panose="020B0604030504040204" pitchFamily="50" charset="-128"/>
              </a:defRPr>
            </a:lvl1pPr>
          </a:lstStyle>
          <a:p>
            <a:fld id="{C117FBD1-E670-447E-A975-9EB5C1BB332B}" type="datetime1">
              <a:rPr kumimoji="1" lang="ja-JP" altLang="en-US" smtClean="0"/>
              <a:pPr/>
              <a:t>2025/8/27</a:t>
            </a:fld>
            <a:endParaRPr kumimoji="1" lang="ja-JP" altLang="en-US" dirty="0"/>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noProof="0"/>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noProof="0"/>
              <a:t>マスター テキストの書式設定</a:t>
            </a:r>
          </a:p>
          <a:p>
            <a:pPr lvl="1"/>
            <a:r>
              <a:rPr kumimoji="1" lang="ja-JP" altLang="en-US" noProof="0"/>
              <a:t>第 </a:t>
            </a:r>
            <a:r>
              <a:rPr kumimoji="1" lang="en-US" altLang="ja-JP" noProof="0"/>
              <a:t>2 </a:t>
            </a:r>
            <a:r>
              <a:rPr kumimoji="1" lang="ja-JP" altLang="en-US" noProof="0"/>
              <a:t>レベル</a:t>
            </a:r>
          </a:p>
          <a:p>
            <a:pPr lvl="2"/>
            <a:r>
              <a:rPr kumimoji="1" lang="ja-JP" altLang="en-US" noProof="0"/>
              <a:t>第 </a:t>
            </a:r>
            <a:r>
              <a:rPr kumimoji="1" lang="en-US" altLang="ja-JP" noProof="0"/>
              <a:t>3 </a:t>
            </a:r>
            <a:r>
              <a:rPr kumimoji="1" lang="ja-JP" altLang="en-US" noProof="0"/>
              <a:t>レベル</a:t>
            </a:r>
          </a:p>
          <a:p>
            <a:pPr lvl="3"/>
            <a:r>
              <a:rPr kumimoji="1" lang="ja-JP" altLang="en-US" noProof="0"/>
              <a:t>第 </a:t>
            </a:r>
            <a:r>
              <a:rPr kumimoji="1" lang="en-US" altLang="ja-JP" noProof="0"/>
              <a:t>4 </a:t>
            </a:r>
            <a:r>
              <a:rPr kumimoji="1" lang="ja-JP" altLang="en-US" noProof="0"/>
              <a:t>レベル</a:t>
            </a:r>
          </a:p>
          <a:p>
            <a:pPr lvl="4"/>
            <a:r>
              <a:rPr kumimoji="1" lang="ja-JP" altLang="en-US" noProof="0"/>
              <a:t>第 </a:t>
            </a:r>
            <a:r>
              <a:rPr kumimoji="1" lang="en-US" altLang="ja-JP" noProof="0"/>
              <a:t>5 </a:t>
            </a:r>
            <a:r>
              <a:rPr kumimoji="1" lang="ja-JP" altLang="en-US" noProof="0"/>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Meiryo UI" panose="020B0604030504040204" pitchFamily="50" charset="-128"/>
                <a:ea typeface="Meiryo UI" panose="020B0604030504040204" pitchFamily="50" charset="-128"/>
              </a:defRPr>
            </a:lvl1pPr>
          </a:lstStyle>
          <a:p>
            <a:endParaRPr kumimoji="1" lang="ja-JP" altLang="en-US">
              <a:latin typeface="Meiryo UI" panose="020B0604030504040204" pitchFamily="50" charset="-128"/>
              <a:ea typeface="Meiryo UI" panose="020B0604030504040204" pitchFamily="50" charset="-128"/>
            </a:endParaRPr>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Meiryo UI" panose="020B0604030504040204" pitchFamily="50" charset="-128"/>
                <a:ea typeface="Meiryo UI" panose="020B0604030504040204" pitchFamily="50" charset="-128"/>
              </a:defRPr>
            </a:lvl1pPr>
          </a:lstStyle>
          <a:p>
            <a:fld id="{E32541D5-DF76-472A-AC83-FEE4F4B1E3F5}" type="slidenum">
              <a:rPr kumimoji="1" lang="en-US" altLang="ja-JP" smtClean="0"/>
              <a:pPr/>
              <a:t>‹#›</a:t>
            </a:fld>
            <a:endParaRPr kumimoji="1" lang="ja-JP" altLang="en-US">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73000658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1pPr>
    <a:lvl2pPr marL="4572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2pPr>
    <a:lvl3pPr marL="9144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3pPr>
    <a:lvl4pPr marL="13716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4pPr>
    <a:lvl5pPr marL="18288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5"/>
          </p:nvPr>
        </p:nvSpPr>
        <p:spPr/>
        <p:txBody>
          <a:bodyPr/>
          <a:lstStyle/>
          <a:p>
            <a:fld id="{E32541D5-DF76-472A-AC83-FEE4F4B1E3F5}" type="slidenum">
              <a:rPr kumimoji="1" lang="en-US" altLang="ja-JP" smtClean="0"/>
              <a:t>1</a:t>
            </a:fld>
            <a:endParaRPr kumimoji="1" lang="ja-JP" altLang="en-US"/>
          </a:p>
        </p:txBody>
      </p:sp>
    </p:spTree>
    <p:extLst>
      <p:ext uri="{BB962C8B-B14F-4D97-AF65-F5344CB8AC3E}">
        <p14:creationId xmlns:p14="http://schemas.microsoft.com/office/powerpoint/2010/main" val="31749964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2417779" y="802298"/>
            <a:ext cx="8637073" cy="2541431"/>
          </a:xfrm>
        </p:spPr>
        <p:txBody>
          <a:bodyPr bIns="0" rtlCol="0" anchor="b">
            <a:normAutofit/>
          </a:bodyPr>
          <a:lstStyle>
            <a:lvl1pPr algn="l">
              <a:defRPr sz="6600"/>
            </a:lvl1pPr>
          </a:lstStyle>
          <a:p>
            <a:pPr rtl="0"/>
            <a:r>
              <a:rPr lang="ja-JP" altLang="en-US" noProof="0"/>
              <a:t>マスター タイトルの書式設定</a:t>
            </a:r>
          </a:p>
        </p:txBody>
      </p:sp>
      <p:sp>
        <p:nvSpPr>
          <p:cNvPr id="3" name="サブタイトル 2"/>
          <p:cNvSpPr>
            <a:spLocks noGrp="1"/>
          </p:cNvSpPr>
          <p:nvPr>
            <p:ph type="subTitle" idx="1"/>
          </p:nvPr>
        </p:nvSpPr>
        <p:spPr>
          <a:xfrm>
            <a:off x="2417780" y="3531204"/>
            <a:ext cx="8637072" cy="977621"/>
          </a:xfrm>
        </p:spPr>
        <p:txBody>
          <a:bodyPr tIns="91440" bIns="91440" rtlCol="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ja-JP" altLang="en-US" noProof="0"/>
              <a:t>マスター サブタイトルの書式設定</a:t>
            </a:r>
          </a:p>
        </p:txBody>
      </p:sp>
      <p:sp>
        <p:nvSpPr>
          <p:cNvPr id="4" name="日付プレースホルダー 3"/>
          <p:cNvSpPr>
            <a:spLocks noGrp="1"/>
          </p:cNvSpPr>
          <p:nvPr>
            <p:ph type="dt" sz="half" idx="10"/>
          </p:nvPr>
        </p:nvSpPr>
        <p:spPr/>
        <p:txBody>
          <a:bodyPr rtlCol="0"/>
          <a:lstStyle/>
          <a:p>
            <a:pPr rtl="0"/>
            <a:fld id="{D9372A7E-A78C-4DA8-982B-670354452EDC}" type="datetime1">
              <a:rPr lang="ja-JP" altLang="en-US" noProof="0" smtClean="0"/>
              <a:t>2025/8/27</a:t>
            </a:fld>
            <a:endParaRPr lang="ja-JP" altLang="en-US" noProof="0"/>
          </a:p>
        </p:txBody>
      </p:sp>
      <p:sp>
        <p:nvSpPr>
          <p:cNvPr id="5" name="フッター プレースホルダー 4"/>
          <p:cNvSpPr>
            <a:spLocks noGrp="1"/>
          </p:cNvSpPr>
          <p:nvPr>
            <p:ph type="ftr" sz="quarter" idx="11"/>
          </p:nvPr>
        </p:nvSpPr>
        <p:spPr>
          <a:xfrm>
            <a:off x="2416500" y="329307"/>
            <a:ext cx="4973915" cy="309201"/>
          </a:xfrm>
        </p:spPr>
        <p:txBody>
          <a:bodyPr rtlCol="0"/>
          <a:lstStyle/>
          <a:p>
            <a:pPr rtl="0"/>
            <a:endParaRPr lang="ja-JP" altLang="en-US" noProof="0"/>
          </a:p>
        </p:txBody>
      </p:sp>
      <p:sp>
        <p:nvSpPr>
          <p:cNvPr id="6" name="スライド番号プレースホルダー 5"/>
          <p:cNvSpPr>
            <a:spLocks noGrp="1"/>
          </p:cNvSpPr>
          <p:nvPr>
            <p:ph type="sldNum" sz="quarter" idx="12"/>
          </p:nvPr>
        </p:nvSpPr>
        <p:spPr>
          <a:xfrm>
            <a:off x="1437664" y="798973"/>
            <a:ext cx="811019" cy="503578"/>
          </a:xfrm>
        </p:spPr>
        <p:txBody>
          <a:bodyPr rtlCol="0"/>
          <a:lstStyle/>
          <a:p>
            <a:pPr rtl="0"/>
            <a:fld id="{6D22F896-40B5-4ADD-8801-0D06FADFA095}" type="slidenum">
              <a:rPr lang="en-US" altLang="ja-JP" noProof="0" smtClean="0"/>
              <a:t>‹#›</a:t>
            </a:fld>
            <a:endParaRPr lang="ja-JP" altLang="en-US" noProof="0"/>
          </a:p>
        </p:txBody>
      </p:sp>
      <p:cxnSp>
        <p:nvCxnSpPr>
          <p:cNvPr id="15" name="直線​​コネクタ(S)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ja-JP" altLang="en-US" noProof="0"/>
              <a:t>マスター タイトルの書式設定</a:t>
            </a:r>
          </a:p>
        </p:txBody>
      </p:sp>
      <p:sp>
        <p:nvSpPr>
          <p:cNvPr id="3" name="縦書きテキスト プレースホルダー 2"/>
          <p:cNvSpPr>
            <a:spLocks noGrp="1"/>
          </p:cNvSpPr>
          <p:nvPr>
            <p:ph type="body" orient="vert" idx="1" hasCustomPrompt="1"/>
          </p:nvPr>
        </p:nvSpPr>
        <p:spPr/>
        <p:txBody>
          <a:bodyPr vert="eaVert" rtlCol="0"/>
          <a:lstStyle/>
          <a:p>
            <a:pPr lvl="0" rtl="0"/>
            <a:r>
              <a:rPr lang="ja-JP" altLang="en-US" noProof="0"/>
              <a:t>クリックしてマスター テキストのスタイルを編集</a:t>
            </a:r>
          </a:p>
          <a:p>
            <a:pPr lvl="1"/>
            <a:r>
              <a:rPr kumimoji="1" lang="ja-JP" altLang="en-US" noProof="0"/>
              <a:t>第 </a:t>
            </a:r>
            <a:r>
              <a:rPr kumimoji="1" lang="en-US" altLang="ja-JP" noProof="0"/>
              <a:t>2 </a:t>
            </a:r>
            <a:r>
              <a:rPr kumimoji="1" lang="ja-JP" altLang="en-US" noProof="0"/>
              <a:t>レベル</a:t>
            </a:r>
          </a:p>
          <a:p>
            <a:pPr lvl="2"/>
            <a:r>
              <a:rPr kumimoji="1" lang="ja-JP" altLang="en-US" noProof="0"/>
              <a:t>第 </a:t>
            </a:r>
            <a:r>
              <a:rPr kumimoji="1" lang="en-US" altLang="ja-JP" noProof="0"/>
              <a:t>3 </a:t>
            </a:r>
            <a:r>
              <a:rPr kumimoji="1" lang="ja-JP" altLang="en-US" noProof="0"/>
              <a:t>レベル</a:t>
            </a:r>
          </a:p>
          <a:p>
            <a:pPr lvl="3"/>
            <a:r>
              <a:rPr kumimoji="1" lang="ja-JP" altLang="en-US" noProof="0"/>
              <a:t>第 </a:t>
            </a:r>
            <a:r>
              <a:rPr kumimoji="1" lang="en-US" altLang="ja-JP" noProof="0"/>
              <a:t>4 </a:t>
            </a:r>
            <a:r>
              <a:rPr kumimoji="1" lang="ja-JP" altLang="en-US" noProof="0"/>
              <a:t>レベル</a:t>
            </a:r>
          </a:p>
          <a:p>
            <a:pPr lvl="4"/>
            <a:r>
              <a:rPr kumimoji="1" lang="ja-JP" altLang="en-US" noProof="0"/>
              <a:t>第 </a:t>
            </a:r>
            <a:r>
              <a:rPr kumimoji="1" lang="en-US" altLang="ja-JP" noProof="0"/>
              <a:t>5 </a:t>
            </a:r>
            <a:r>
              <a:rPr kumimoji="1" lang="ja-JP" altLang="en-US" noProof="0"/>
              <a:t>レベル</a:t>
            </a:r>
          </a:p>
        </p:txBody>
      </p:sp>
      <p:sp>
        <p:nvSpPr>
          <p:cNvPr id="4" name="日付プレースホルダー 3"/>
          <p:cNvSpPr>
            <a:spLocks noGrp="1"/>
          </p:cNvSpPr>
          <p:nvPr>
            <p:ph type="dt" sz="half" idx="10"/>
          </p:nvPr>
        </p:nvSpPr>
        <p:spPr/>
        <p:txBody>
          <a:bodyPr rtlCol="0"/>
          <a:lstStyle/>
          <a:p>
            <a:pPr rtl="0"/>
            <a:fld id="{95D47402-562D-4618-AF70-2FC649C2C29E}" type="datetime1">
              <a:rPr lang="ja-JP" altLang="en-US" noProof="0" smtClean="0"/>
              <a:t>2025/8/27</a:t>
            </a:fld>
            <a:endParaRPr lang="ja-JP" altLang="en-US" noProof="0"/>
          </a:p>
        </p:txBody>
      </p:sp>
      <p:sp>
        <p:nvSpPr>
          <p:cNvPr id="5" name="フッター プレースホルダー 4"/>
          <p:cNvSpPr>
            <a:spLocks noGrp="1"/>
          </p:cNvSpPr>
          <p:nvPr>
            <p:ph type="ftr" sz="quarter" idx="11"/>
          </p:nvPr>
        </p:nvSpPr>
        <p:spPr/>
        <p:txBody>
          <a:bodyPr rtlCol="0"/>
          <a:lstStyle/>
          <a:p>
            <a:pPr rtl="0"/>
            <a:endParaRPr lang="ja-JP" altLang="en-US" noProof="0"/>
          </a:p>
        </p:txBody>
      </p:sp>
      <p:sp>
        <p:nvSpPr>
          <p:cNvPr id="6" name="スライド番号プレースホルダー 5"/>
          <p:cNvSpPr>
            <a:spLocks noGrp="1"/>
          </p:cNvSpPr>
          <p:nvPr>
            <p:ph type="sldNum" sz="quarter" idx="12"/>
          </p:nvPr>
        </p:nvSpPr>
        <p:spPr/>
        <p:txBody>
          <a:bodyPr rtlCol="0"/>
          <a:lstStyle/>
          <a:p>
            <a:pPr rtl="0"/>
            <a:fld id="{6D22F896-40B5-4ADD-8801-0D06FADFA095}" type="slidenum">
              <a:rPr lang="en-US" altLang="ja-JP" noProof="0" smtClean="0"/>
              <a:t>‹#›</a:t>
            </a:fld>
            <a:endParaRPr lang="ja-JP" altLang="en-US" noProof="0"/>
          </a:p>
        </p:txBody>
      </p:sp>
      <p:cxnSp>
        <p:nvCxnSpPr>
          <p:cNvPr id="26" name="直線​​コネクタ(S)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439111" y="798973"/>
            <a:ext cx="1615742" cy="4659889"/>
          </a:xfrm>
        </p:spPr>
        <p:txBody>
          <a:bodyPr vert="eaVert" rtlCol="0"/>
          <a:lstStyle>
            <a:lvl1pPr algn="l">
              <a:defRPr/>
            </a:lvl1pPr>
          </a:lstStyle>
          <a:p>
            <a:pPr rtl="0"/>
            <a:r>
              <a:rPr lang="ja-JP" altLang="en-US" noProof="0"/>
              <a:t>マスター タイトルの書式設定</a:t>
            </a:r>
          </a:p>
        </p:txBody>
      </p:sp>
      <p:sp>
        <p:nvSpPr>
          <p:cNvPr id="3" name="縦書きテキスト プレースホルダー 2"/>
          <p:cNvSpPr>
            <a:spLocks noGrp="1"/>
          </p:cNvSpPr>
          <p:nvPr>
            <p:ph type="body" orient="vert" idx="1" hasCustomPrompt="1"/>
          </p:nvPr>
        </p:nvSpPr>
        <p:spPr>
          <a:xfrm>
            <a:off x="1444672" y="798973"/>
            <a:ext cx="7828830" cy="4659889"/>
          </a:xfrm>
        </p:spPr>
        <p:txBody>
          <a:bodyPr vert="eaVert" rtlCol="0"/>
          <a:lstStyle/>
          <a:p>
            <a:pPr lvl="0" rtl="0"/>
            <a:r>
              <a:rPr lang="ja-JP" altLang="en-US" noProof="0"/>
              <a:t>クリックしてマスター テキストのスタイルを編集</a:t>
            </a:r>
          </a:p>
          <a:p>
            <a:pPr lvl="1"/>
            <a:r>
              <a:rPr kumimoji="1" lang="ja-JP" altLang="en-US" noProof="0"/>
              <a:t>第 </a:t>
            </a:r>
            <a:r>
              <a:rPr kumimoji="1" lang="en-US" altLang="ja-JP" noProof="0"/>
              <a:t>2 </a:t>
            </a:r>
            <a:r>
              <a:rPr kumimoji="1" lang="ja-JP" altLang="en-US" noProof="0"/>
              <a:t>レベル</a:t>
            </a:r>
          </a:p>
          <a:p>
            <a:pPr lvl="2"/>
            <a:r>
              <a:rPr kumimoji="1" lang="ja-JP" altLang="en-US" noProof="0"/>
              <a:t>第 </a:t>
            </a:r>
            <a:r>
              <a:rPr kumimoji="1" lang="en-US" altLang="ja-JP" noProof="0"/>
              <a:t>3 </a:t>
            </a:r>
            <a:r>
              <a:rPr kumimoji="1" lang="ja-JP" altLang="en-US" noProof="0"/>
              <a:t>レベル</a:t>
            </a:r>
          </a:p>
          <a:p>
            <a:pPr lvl="3"/>
            <a:r>
              <a:rPr kumimoji="1" lang="ja-JP" altLang="en-US" noProof="0"/>
              <a:t>第 </a:t>
            </a:r>
            <a:r>
              <a:rPr kumimoji="1" lang="en-US" altLang="ja-JP" noProof="0"/>
              <a:t>4 </a:t>
            </a:r>
            <a:r>
              <a:rPr kumimoji="1" lang="ja-JP" altLang="en-US" noProof="0"/>
              <a:t>レベル</a:t>
            </a:r>
          </a:p>
          <a:p>
            <a:pPr lvl="4"/>
            <a:r>
              <a:rPr kumimoji="1" lang="ja-JP" altLang="en-US" noProof="0"/>
              <a:t>第 </a:t>
            </a:r>
            <a:r>
              <a:rPr kumimoji="1" lang="en-US" altLang="ja-JP" noProof="0"/>
              <a:t>5 </a:t>
            </a:r>
            <a:r>
              <a:rPr kumimoji="1" lang="ja-JP" altLang="en-US" noProof="0"/>
              <a:t>レベル</a:t>
            </a:r>
          </a:p>
        </p:txBody>
      </p:sp>
      <p:sp>
        <p:nvSpPr>
          <p:cNvPr id="4" name="日付プレースホルダー 3"/>
          <p:cNvSpPr>
            <a:spLocks noGrp="1"/>
          </p:cNvSpPr>
          <p:nvPr>
            <p:ph type="dt" sz="half" idx="10"/>
          </p:nvPr>
        </p:nvSpPr>
        <p:spPr/>
        <p:txBody>
          <a:bodyPr rtlCol="0"/>
          <a:lstStyle/>
          <a:p>
            <a:pPr rtl="0"/>
            <a:fld id="{261DE85C-421B-4B50-9E6C-403BAFCBB05D}" type="datetime1">
              <a:rPr lang="ja-JP" altLang="en-US" noProof="0" smtClean="0"/>
              <a:t>2025/8/27</a:t>
            </a:fld>
            <a:endParaRPr lang="ja-JP" altLang="en-US" noProof="0"/>
          </a:p>
        </p:txBody>
      </p:sp>
      <p:sp>
        <p:nvSpPr>
          <p:cNvPr id="5" name="フッター プレースホルダー 4"/>
          <p:cNvSpPr>
            <a:spLocks noGrp="1"/>
          </p:cNvSpPr>
          <p:nvPr>
            <p:ph type="ftr" sz="quarter" idx="11"/>
          </p:nvPr>
        </p:nvSpPr>
        <p:spPr/>
        <p:txBody>
          <a:bodyPr rtlCol="0"/>
          <a:lstStyle/>
          <a:p>
            <a:pPr rtl="0"/>
            <a:endParaRPr lang="ja-JP" altLang="en-US" noProof="0"/>
          </a:p>
        </p:txBody>
      </p:sp>
      <p:sp>
        <p:nvSpPr>
          <p:cNvPr id="6" name="スライド番号プレースホルダー 5"/>
          <p:cNvSpPr>
            <a:spLocks noGrp="1"/>
          </p:cNvSpPr>
          <p:nvPr>
            <p:ph type="sldNum" sz="quarter" idx="12"/>
          </p:nvPr>
        </p:nvSpPr>
        <p:spPr/>
        <p:txBody>
          <a:bodyPr rtlCol="0"/>
          <a:lstStyle/>
          <a:p>
            <a:pPr rtl="0"/>
            <a:fld id="{6D22F896-40B5-4ADD-8801-0D06FADFA095}" type="slidenum">
              <a:rPr lang="en-US" altLang="ja-JP" noProof="0" smtClean="0"/>
              <a:t>‹#›</a:t>
            </a:fld>
            <a:endParaRPr lang="ja-JP" altLang="en-US" noProof="0"/>
          </a:p>
        </p:txBody>
      </p:sp>
      <p:cxnSp>
        <p:nvCxnSpPr>
          <p:cNvPr id="15" name="直線​​コネクタ(S)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ja-JP" altLang="en-US" noProof="0"/>
              <a:t>マスター タイトルの書式設定</a:t>
            </a:r>
          </a:p>
        </p:txBody>
      </p:sp>
      <p:sp>
        <p:nvSpPr>
          <p:cNvPr id="3" name="コンテンツ プレースホルダー 2"/>
          <p:cNvSpPr>
            <a:spLocks noGrp="1"/>
          </p:cNvSpPr>
          <p:nvPr>
            <p:ph idx="1" hasCustomPrompt="1"/>
          </p:nvPr>
        </p:nvSpPr>
        <p:spPr/>
        <p:txBody>
          <a:bodyPr rtlCol="0" anchor="t"/>
          <a:lstStyle/>
          <a:p>
            <a:pPr lvl="0" rtl="0"/>
            <a:r>
              <a:rPr lang="ja-JP" altLang="en-US" noProof="0"/>
              <a:t>クリックしてマスター テキストのスタイルを編集</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4" name="日付プレースホルダー 3"/>
          <p:cNvSpPr>
            <a:spLocks noGrp="1"/>
          </p:cNvSpPr>
          <p:nvPr>
            <p:ph type="dt" sz="half" idx="10"/>
          </p:nvPr>
        </p:nvSpPr>
        <p:spPr/>
        <p:txBody>
          <a:bodyPr rtlCol="0"/>
          <a:lstStyle/>
          <a:p>
            <a:pPr rtl="0"/>
            <a:fld id="{B00D069B-0A3A-49C9-9D69-7B2F97B907A9}" type="datetime1">
              <a:rPr lang="ja-JP" altLang="en-US" noProof="0" smtClean="0"/>
              <a:t>2025/8/27</a:t>
            </a:fld>
            <a:endParaRPr lang="ja-JP" altLang="en-US" noProof="0"/>
          </a:p>
        </p:txBody>
      </p:sp>
      <p:sp>
        <p:nvSpPr>
          <p:cNvPr id="5" name="フッター プレースホルダー 4"/>
          <p:cNvSpPr>
            <a:spLocks noGrp="1"/>
          </p:cNvSpPr>
          <p:nvPr>
            <p:ph type="ftr" sz="quarter" idx="11"/>
          </p:nvPr>
        </p:nvSpPr>
        <p:spPr/>
        <p:txBody>
          <a:bodyPr rtlCol="0"/>
          <a:lstStyle/>
          <a:p>
            <a:pPr rtl="0"/>
            <a:endParaRPr lang="ja-JP" altLang="en-US" noProof="0"/>
          </a:p>
        </p:txBody>
      </p:sp>
      <p:sp>
        <p:nvSpPr>
          <p:cNvPr id="6" name="スライド番号プレースホルダー 5"/>
          <p:cNvSpPr>
            <a:spLocks noGrp="1"/>
          </p:cNvSpPr>
          <p:nvPr>
            <p:ph type="sldNum" sz="quarter" idx="12"/>
          </p:nvPr>
        </p:nvSpPr>
        <p:spPr/>
        <p:txBody>
          <a:bodyPr rtlCol="0"/>
          <a:lstStyle/>
          <a:p>
            <a:pPr rtl="0"/>
            <a:fld id="{6D22F896-40B5-4ADD-8801-0D06FADFA095}" type="slidenum">
              <a:rPr lang="en-US" altLang="ja-JP" noProof="0" smtClean="0"/>
              <a:t>‹#›</a:t>
            </a:fld>
            <a:endParaRPr lang="ja-JP" altLang="en-US" noProof="0"/>
          </a:p>
        </p:txBody>
      </p:sp>
      <p:cxnSp>
        <p:nvCxnSpPr>
          <p:cNvPr id="33" name="直線​​コネクタ(S)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 ヘッダー">
    <p:spTree>
      <p:nvGrpSpPr>
        <p:cNvPr id="1" name=""/>
        <p:cNvGrpSpPr/>
        <p:nvPr/>
      </p:nvGrpSpPr>
      <p:grpSpPr>
        <a:xfrm>
          <a:off x="0" y="0"/>
          <a:ext cx="0" cy="0"/>
          <a:chOff x="0" y="0"/>
          <a:chExt cx="0" cy="0"/>
        </a:xfrm>
      </p:grpSpPr>
      <p:sp>
        <p:nvSpPr>
          <p:cNvPr id="2" name="タイトル 1"/>
          <p:cNvSpPr>
            <a:spLocks noGrp="1"/>
          </p:cNvSpPr>
          <p:nvPr>
            <p:ph type="title"/>
          </p:nvPr>
        </p:nvSpPr>
        <p:spPr>
          <a:xfrm>
            <a:off x="1454239" y="1756130"/>
            <a:ext cx="8643154" cy="1887950"/>
          </a:xfrm>
        </p:spPr>
        <p:txBody>
          <a:bodyPr rtlCol="0" anchor="b">
            <a:normAutofit/>
          </a:bodyPr>
          <a:lstStyle>
            <a:lvl1pPr algn="l">
              <a:defRPr sz="3600"/>
            </a:lvl1pPr>
          </a:lstStyle>
          <a:p>
            <a:pPr rtl="0"/>
            <a:r>
              <a:rPr lang="ja-JP" altLang="en-US" noProof="0"/>
              <a:t>マスター タイトルの書式設定</a:t>
            </a:r>
          </a:p>
        </p:txBody>
      </p:sp>
      <p:sp>
        <p:nvSpPr>
          <p:cNvPr id="3" name="テキスト プレースホルダー 2"/>
          <p:cNvSpPr>
            <a:spLocks noGrp="1"/>
          </p:cNvSpPr>
          <p:nvPr>
            <p:ph type="body" idx="1" hasCustomPrompt="1"/>
          </p:nvPr>
        </p:nvSpPr>
        <p:spPr>
          <a:xfrm>
            <a:off x="1454239" y="3806195"/>
            <a:ext cx="8630446" cy="1012929"/>
          </a:xfrm>
        </p:spPr>
        <p:txBody>
          <a:bodyPr tIns="91440" rtlCol="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ja-JP" altLang="en-US" noProof="0"/>
              <a:t>クリックしてマスター テキストのスタイルを編集</a:t>
            </a:r>
          </a:p>
        </p:txBody>
      </p:sp>
      <p:sp>
        <p:nvSpPr>
          <p:cNvPr id="4" name="日付プレースホルダー 3"/>
          <p:cNvSpPr>
            <a:spLocks noGrp="1"/>
          </p:cNvSpPr>
          <p:nvPr>
            <p:ph type="dt" sz="half" idx="10"/>
          </p:nvPr>
        </p:nvSpPr>
        <p:spPr/>
        <p:txBody>
          <a:bodyPr rtlCol="0"/>
          <a:lstStyle/>
          <a:p>
            <a:pPr rtl="0"/>
            <a:fld id="{9DCEED68-24D1-4F70-AE15-E08747C8A23B}" type="datetime1">
              <a:rPr lang="ja-JP" altLang="en-US" noProof="0" smtClean="0"/>
              <a:t>2025/8/27</a:t>
            </a:fld>
            <a:endParaRPr lang="ja-JP" altLang="en-US" noProof="0"/>
          </a:p>
        </p:txBody>
      </p:sp>
      <p:sp>
        <p:nvSpPr>
          <p:cNvPr id="5" name="フッター プレースホルダー 4"/>
          <p:cNvSpPr>
            <a:spLocks noGrp="1"/>
          </p:cNvSpPr>
          <p:nvPr>
            <p:ph type="ftr" sz="quarter" idx="11"/>
          </p:nvPr>
        </p:nvSpPr>
        <p:spPr/>
        <p:txBody>
          <a:bodyPr rtlCol="0"/>
          <a:lstStyle/>
          <a:p>
            <a:pPr rtl="0"/>
            <a:endParaRPr lang="ja-JP" altLang="en-US" noProof="0"/>
          </a:p>
        </p:txBody>
      </p:sp>
      <p:sp>
        <p:nvSpPr>
          <p:cNvPr id="6" name="スライド番号プレースホルダー 5"/>
          <p:cNvSpPr>
            <a:spLocks noGrp="1"/>
          </p:cNvSpPr>
          <p:nvPr>
            <p:ph type="sldNum" sz="quarter" idx="12"/>
          </p:nvPr>
        </p:nvSpPr>
        <p:spPr/>
        <p:txBody>
          <a:bodyPr rtlCol="0"/>
          <a:lstStyle/>
          <a:p>
            <a:pPr rtl="0"/>
            <a:fld id="{6D22F896-40B5-4ADD-8801-0D06FADFA095}" type="slidenum">
              <a:rPr lang="en-US" altLang="ja-JP" noProof="0" smtClean="0"/>
              <a:t>‹#›</a:t>
            </a:fld>
            <a:endParaRPr lang="ja-JP" altLang="en-US" noProof="0"/>
          </a:p>
        </p:txBody>
      </p:sp>
      <p:cxnSp>
        <p:nvCxnSpPr>
          <p:cNvPr id="15" name="直線​​コネクタ(S)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段組">
    <p:spTree>
      <p:nvGrpSpPr>
        <p:cNvPr id="1" name=""/>
        <p:cNvGrpSpPr/>
        <p:nvPr/>
      </p:nvGrpSpPr>
      <p:grpSpPr>
        <a:xfrm>
          <a:off x="0" y="0"/>
          <a:ext cx="0" cy="0"/>
          <a:chOff x="0" y="0"/>
          <a:chExt cx="0" cy="0"/>
        </a:xfrm>
      </p:grpSpPr>
      <p:sp>
        <p:nvSpPr>
          <p:cNvPr id="2" name="タイトル 1"/>
          <p:cNvSpPr>
            <a:spLocks noGrp="1"/>
          </p:cNvSpPr>
          <p:nvPr>
            <p:ph type="title"/>
          </p:nvPr>
        </p:nvSpPr>
        <p:spPr>
          <a:xfrm>
            <a:off x="1449217" y="804889"/>
            <a:ext cx="9605635" cy="1059305"/>
          </a:xfrm>
        </p:spPr>
        <p:txBody>
          <a:bodyPr rtlCol="0"/>
          <a:lstStyle/>
          <a:p>
            <a:pPr rtl="0"/>
            <a:r>
              <a:rPr lang="ja-JP" altLang="en-US" noProof="0"/>
              <a:t>マスター タイトルの書式設定</a:t>
            </a:r>
          </a:p>
        </p:txBody>
      </p:sp>
      <p:sp>
        <p:nvSpPr>
          <p:cNvPr id="3" name="コンテンツ プレースホルダー 2"/>
          <p:cNvSpPr>
            <a:spLocks noGrp="1"/>
          </p:cNvSpPr>
          <p:nvPr>
            <p:ph sz="half" idx="1" hasCustomPrompt="1"/>
          </p:nvPr>
        </p:nvSpPr>
        <p:spPr>
          <a:xfrm>
            <a:off x="1447331" y="2010878"/>
            <a:ext cx="4645152" cy="3448595"/>
          </a:xfrm>
        </p:spPr>
        <p:txBody>
          <a:bodyPr rtlCol="0"/>
          <a:lstStyle/>
          <a:p>
            <a:pPr lvl="0" rtl="0"/>
            <a:r>
              <a:rPr lang="ja-JP" altLang="en-US" noProof="0"/>
              <a:t>クリックしてマスター テキストのスタイルを編集</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4" name="コンテンツ プレースホルダー 3"/>
          <p:cNvSpPr>
            <a:spLocks noGrp="1"/>
          </p:cNvSpPr>
          <p:nvPr>
            <p:ph sz="half" idx="2" hasCustomPrompt="1"/>
          </p:nvPr>
        </p:nvSpPr>
        <p:spPr>
          <a:xfrm>
            <a:off x="6413771" y="2017343"/>
            <a:ext cx="4645152" cy="3441520"/>
          </a:xfrm>
        </p:spPr>
        <p:txBody>
          <a:bodyPr rtlCol="0"/>
          <a:lstStyle/>
          <a:p>
            <a:pPr lvl="0" rtl="0"/>
            <a:r>
              <a:rPr lang="ja-JP" altLang="en-US" noProof="0"/>
              <a:t>クリックしてマスター テキストのスタイルを編集</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5" name="日付プレースホルダー 4"/>
          <p:cNvSpPr>
            <a:spLocks noGrp="1"/>
          </p:cNvSpPr>
          <p:nvPr>
            <p:ph type="dt" sz="half" idx="10"/>
          </p:nvPr>
        </p:nvSpPr>
        <p:spPr/>
        <p:txBody>
          <a:bodyPr rtlCol="0"/>
          <a:lstStyle/>
          <a:p>
            <a:pPr rtl="0"/>
            <a:fld id="{40183DA4-C45A-4FC0-888A-31C642E9D764}" type="datetime1">
              <a:rPr lang="ja-JP" altLang="en-US" noProof="0" smtClean="0"/>
              <a:t>2025/8/27</a:t>
            </a:fld>
            <a:endParaRPr lang="ja-JP" altLang="en-US" noProof="0"/>
          </a:p>
        </p:txBody>
      </p:sp>
      <p:sp>
        <p:nvSpPr>
          <p:cNvPr id="6" name="フッター プレースホルダー 5"/>
          <p:cNvSpPr>
            <a:spLocks noGrp="1"/>
          </p:cNvSpPr>
          <p:nvPr>
            <p:ph type="ftr" sz="quarter" idx="11"/>
          </p:nvPr>
        </p:nvSpPr>
        <p:spPr/>
        <p:txBody>
          <a:bodyPr rtlCol="0"/>
          <a:lstStyle/>
          <a:p>
            <a:pPr rtl="0"/>
            <a:endParaRPr lang="ja-JP" altLang="en-US" noProof="0"/>
          </a:p>
        </p:txBody>
      </p:sp>
      <p:sp>
        <p:nvSpPr>
          <p:cNvPr id="7" name="スライド番号プレースホルダー 6"/>
          <p:cNvSpPr>
            <a:spLocks noGrp="1"/>
          </p:cNvSpPr>
          <p:nvPr>
            <p:ph type="sldNum" sz="quarter" idx="12"/>
          </p:nvPr>
        </p:nvSpPr>
        <p:spPr/>
        <p:txBody>
          <a:bodyPr rtlCol="0"/>
          <a:lstStyle/>
          <a:p>
            <a:pPr rtl="0"/>
            <a:fld id="{6D22F896-40B5-4ADD-8801-0D06FADFA095}" type="slidenum">
              <a:rPr lang="en-US" altLang="ja-JP" noProof="0" smtClean="0"/>
              <a:t>‹#›</a:t>
            </a:fld>
            <a:endParaRPr lang="ja-JP" altLang="en-US" noProof="0"/>
          </a:p>
        </p:txBody>
      </p:sp>
      <p:cxnSp>
        <p:nvCxnSpPr>
          <p:cNvPr id="35" name="直線​​コネクタ(S)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1447191" y="804163"/>
            <a:ext cx="9607661" cy="1056319"/>
          </a:xfrm>
        </p:spPr>
        <p:txBody>
          <a:bodyPr rtlCol="0"/>
          <a:lstStyle/>
          <a:p>
            <a:pPr rtl="0"/>
            <a:r>
              <a:rPr lang="ja-JP" altLang="en-US" noProof="0"/>
              <a:t>マスター タイトルの書式設定</a:t>
            </a:r>
          </a:p>
        </p:txBody>
      </p:sp>
      <p:sp>
        <p:nvSpPr>
          <p:cNvPr id="3" name="テキスト プレースホルダー 2"/>
          <p:cNvSpPr>
            <a:spLocks noGrp="1"/>
          </p:cNvSpPr>
          <p:nvPr>
            <p:ph type="body" idx="1" hasCustomPrompt="1"/>
          </p:nvPr>
        </p:nvSpPr>
        <p:spPr>
          <a:xfrm>
            <a:off x="1447191" y="2019549"/>
            <a:ext cx="4645152" cy="801943"/>
          </a:xfrm>
        </p:spPr>
        <p:txBody>
          <a:bodyPr rtlCol="0"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ja-JP" altLang="en-US" noProof="0"/>
              <a:t>クリックしてマスター テキストのスタイルを編集</a:t>
            </a:r>
          </a:p>
        </p:txBody>
      </p:sp>
      <p:sp>
        <p:nvSpPr>
          <p:cNvPr id="4" name="コンテンツ プレースホルダー 3"/>
          <p:cNvSpPr>
            <a:spLocks noGrp="1"/>
          </p:cNvSpPr>
          <p:nvPr>
            <p:ph sz="half" idx="2" hasCustomPrompt="1"/>
          </p:nvPr>
        </p:nvSpPr>
        <p:spPr>
          <a:xfrm>
            <a:off x="1447191" y="2824269"/>
            <a:ext cx="4645152" cy="2644457"/>
          </a:xfrm>
        </p:spPr>
        <p:txBody>
          <a:bodyPr rtlCol="0"/>
          <a:lstStyle/>
          <a:p>
            <a:pPr lvl="0" rtl="0"/>
            <a:r>
              <a:rPr lang="ja-JP" altLang="en-US" noProof="0"/>
              <a:t>クリックしてマスター テキストのスタイルを編集</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5" name="テキスト プレースホルダー 4"/>
          <p:cNvSpPr>
            <a:spLocks noGrp="1"/>
          </p:cNvSpPr>
          <p:nvPr>
            <p:ph type="body" sz="quarter" idx="3" hasCustomPrompt="1"/>
          </p:nvPr>
        </p:nvSpPr>
        <p:spPr>
          <a:xfrm>
            <a:off x="6412362" y="2023003"/>
            <a:ext cx="4645152" cy="802237"/>
          </a:xfrm>
        </p:spPr>
        <p:txBody>
          <a:bodyPr rtlCol="0"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ja-JP" altLang="en-US" noProof="0"/>
              <a:t>クリックしてマスター テキストのスタイルを編集</a:t>
            </a:r>
          </a:p>
        </p:txBody>
      </p:sp>
      <p:sp>
        <p:nvSpPr>
          <p:cNvPr id="6" name="コンテンツ プレースホルダー 5"/>
          <p:cNvSpPr>
            <a:spLocks noGrp="1"/>
          </p:cNvSpPr>
          <p:nvPr>
            <p:ph sz="quarter" idx="4" hasCustomPrompt="1"/>
          </p:nvPr>
        </p:nvSpPr>
        <p:spPr>
          <a:xfrm>
            <a:off x="6412362" y="2821491"/>
            <a:ext cx="4645152" cy="2637371"/>
          </a:xfrm>
        </p:spPr>
        <p:txBody>
          <a:bodyPr rtlCol="0"/>
          <a:lstStyle/>
          <a:p>
            <a:pPr lvl="0" rtl="0"/>
            <a:r>
              <a:rPr lang="ja-JP" altLang="en-US" noProof="0"/>
              <a:t>クリックしてマスター テキストのスタイルを編集</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7" name="日付プレースホルダー 6"/>
          <p:cNvSpPr>
            <a:spLocks noGrp="1"/>
          </p:cNvSpPr>
          <p:nvPr>
            <p:ph type="dt" sz="half" idx="10"/>
          </p:nvPr>
        </p:nvSpPr>
        <p:spPr/>
        <p:txBody>
          <a:bodyPr rtlCol="0"/>
          <a:lstStyle/>
          <a:p>
            <a:pPr rtl="0"/>
            <a:fld id="{3E910530-82EC-442A-8367-880DAF4E1C2C}" type="datetime1">
              <a:rPr lang="ja-JP" altLang="en-US" noProof="0" smtClean="0"/>
              <a:t>2025/8/27</a:t>
            </a:fld>
            <a:endParaRPr lang="ja-JP" altLang="en-US" noProof="0"/>
          </a:p>
        </p:txBody>
      </p:sp>
      <p:sp>
        <p:nvSpPr>
          <p:cNvPr id="8" name="フッター プレースホルダー 7"/>
          <p:cNvSpPr>
            <a:spLocks noGrp="1"/>
          </p:cNvSpPr>
          <p:nvPr>
            <p:ph type="ftr" sz="quarter" idx="11"/>
          </p:nvPr>
        </p:nvSpPr>
        <p:spPr/>
        <p:txBody>
          <a:bodyPr rtlCol="0"/>
          <a:lstStyle/>
          <a:p>
            <a:pPr rtl="0"/>
            <a:endParaRPr lang="ja-JP" altLang="en-US" noProof="0"/>
          </a:p>
        </p:txBody>
      </p:sp>
      <p:sp>
        <p:nvSpPr>
          <p:cNvPr id="9" name="スライド番号プレースホルダー 8"/>
          <p:cNvSpPr>
            <a:spLocks noGrp="1"/>
          </p:cNvSpPr>
          <p:nvPr>
            <p:ph type="sldNum" sz="quarter" idx="12"/>
          </p:nvPr>
        </p:nvSpPr>
        <p:spPr/>
        <p:txBody>
          <a:bodyPr rtlCol="0"/>
          <a:lstStyle/>
          <a:p>
            <a:pPr rtl="0"/>
            <a:fld id="{6D22F896-40B5-4ADD-8801-0D06FADFA095}" type="slidenum">
              <a:rPr lang="en-US" altLang="ja-JP" noProof="0" smtClean="0"/>
              <a:t>‹#›</a:t>
            </a:fld>
            <a:endParaRPr lang="ja-JP" altLang="en-US" noProof="0"/>
          </a:p>
        </p:txBody>
      </p:sp>
      <p:cxnSp>
        <p:nvCxnSpPr>
          <p:cNvPr id="29" name="直線​​コネクタ(S)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ja-JP" altLang="en-US" noProof="0"/>
              <a:t>マスター タイトルの書式設定</a:t>
            </a:r>
          </a:p>
        </p:txBody>
      </p:sp>
      <p:sp>
        <p:nvSpPr>
          <p:cNvPr id="3" name="日付プレースホルダー 2"/>
          <p:cNvSpPr>
            <a:spLocks noGrp="1"/>
          </p:cNvSpPr>
          <p:nvPr>
            <p:ph type="dt" sz="half" idx="10"/>
          </p:nvPr>
        </p:nvSpPr>
        <p:spPr/>
        <p:txBody>
          <a:bodyPr rtlCol="0"/>
          <a:lstStyle/>
          <a:p>
            <a:pPr rtl="0"/>
            <a:fld id="{5CE9614E-8719-474E-AA5C-620161AC3506}" type="datetime1">
              <a:rPr lang="ja-JP" altLang="en-US" noProof="0" smtClean="0"/>
              <a:t>2025/8/27</a:t>
            </a:fld>
            <a:endParaRPr lang="ja-JP" altLang="en-US" noProof="0"/>
          </a:p>
        </p:txBody>
      </p:sp>
      <p:sp>
        <p:nvSpPr>
          <p:cNvPr id="4" name="フッター プレースホルダー 3"/>
          <p:cNvSpPr>
            <a:spLocks noGrp="1"/>
          </p:cNvSpPr>
          <p:nvPr>
            <p:ph type="ftr" sz="quarter" idx="11"/>
          </p:nvPr>
        </p:nvSpPr>
        <p:spPr/>
        <p:txBody>
          <a:bodyPr rtlCol="0"/>
          <a:lstStyle/>
          <a:p>
            <a:pPr rtl="0"/>
            <a:endParaRPr lang="ja-JP" altLang="en-US" noProof="0"/>
          </a:p>
        </p:txBody>
      </p:sp>
      <p:sp>
        <p:nvSpPr>
          <p:cNvPr id="5" name="スライド番号プレースホルダー 4"/>
          <p:cNvSpPr>
            <a:spLocks noGrp="1"/>
          </p:cNvSpPr>
          <p:nvPr>
            <p:ph type="sldNum" sz="quarter" idx="12"/>
          </p:nvPr>
        </p:nvSpPr>
        <p:spPr/>
        <p:txBody>
          <a:bodyPr rtlCol="0"/>
          <a:lstStyle/>
          <a:p>
            <a:pPr rtl="0"/>
            <a:fld id="{6D22F896-40B5-4ADD-8801-0D06FADFA095}" type="slidenum">
              <a:rPr lang="en-US" altLang="ja-JP" noProof="0" smtClean="0"/>
              <a:t>‹#›</a:t>
            </a:fld>
            <a:endParaRPr lang="ja-JP" altLang="en-US" noProof="0"/>
          </a:p>
        </p:txBody>
      </p:sp>
      <p:cxnSp>
        <p:nvCxnSpPr>
          <p:cNvPr id="25" name="直線​​コネクタ(S)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rtlCol="0"/>
          <a:lstStyle/>
          <a:p>
            <a:pPr rtl="0"/>
            <a:fld id="{5650B1CD-7E53-4D84-9ED4-96C2A25224A7}" type="datetime1">
              <a:rPr lang="ja-JP" altLang="en-US" noProof="0" smtClean="0"/>
              <a:t>2025/8/27</a:t>
            </a:fld>
            <a:endParaRPr lang="ja-JP" altLang="en-US" noProof="0"/>
          </a:p>
        </p:txBody>
      </p:sp>
      <p:sp>
        <p:nvSpPr>
          <p:cNvPr id="3" name="フッター プレースホルダー 2"/>
          <p:cNvSpPr>
            <a:spLocks noGrp="1"/>
          </p:cNvSpPr>
          <p:nvPr>
            <p:ph type="ftr" sz="quarter" idx="11"/>
          </p:nvPr>
        </p:nvSpPr>
        <p:spPr/>
        <p:txBody>
          <a:bodyPr rtlCol="0"/>
          <a:lstStyle/>
          <a:p>
            <a:pPr rtl="0"/>
            <a:endParaRPr lang="ja-JP" altLang="en-US" noProof="0"/>
          </a:p>
        </p:txBody>
      </p:sp>
      <p:sp>
        <p:nvSpPr>
          <p:cNvPr id="4" name="スライド番号プレースホルダー 3"/>
          <p:cNvSpPr>
            <a:spLocks noGrp="1"/>
          </p:cNvSpPr>
          <p:nvPr>
            <p:ph type="sldNum" sz="quarter" idx="12"/>
          </p:nvPr>
        </p:nvSpPr>
        <p:spPr/>
        <p:txBody>
          <a:bodyPr rtlCol="0"/>
          <a:lstStyle/>
          <a:p>
            <a:pPr rtl="0"/>
            <a:fld id="{6D22F896-40B5-4ADD-8801-0D06FADFA095}" type="slidenum">
              <a:rPr lang="en-US" altLang="ja-JP" noProof="0" smtClean="0"/>
              <a:t>‹#›</a:t>
            </a:fld>
            <a:endParaRPr lang="ja-JP" altLang="en-US" noProof="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キャプション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1444671" y="798973"/>
            <a:ext cx="3273099" cy="2247117"/>
          </a:xfrm>
        </p:spPr>
        <p:txBody>
          <a:bodyPr rtlCol="0" anchor="b">
            <a:normAutofit/>
          </a:bodyPr>
          <a:lstStyle>
            <a:lvl1pPr algn="l">
              <a:defRPr sz="2400"/>
            </a:lvl1pPr>
          </a:lstStyle>
          <a:p>
            <a:pPr rtl="0"/>
            <a:r>
              <a:rPr lang="ja-JP" altLang="en-US" noProof="0"/>
              <a:t>マスター タイトルの書式設定</a:t>
            </a:r>
          </a:p>
        </p:txBody>
      </p:sp>
      <p:sp>
        <p:nvSpPr>
          <p:cNvPr id="3" name="コンテンツ プレースホルダー 2"/>
          <p:cNvSpPr>
            <a:spLocks noGrp="1"/>
          </p:cNvSpPr>
          <p:nvPr>
            <p:ph idx="1" hasCustomPrompt="1"/>
          </p:nvPr>
        </p:nvSpPr>
        <p:spPr>
          <a:xfrm>
            <a:off x="5043714" y="798974"/>
            <a:ext cx="6012470" cy="4658826"/>
          </a:xfrm>
        </p:spPr>
        <p:txBody>
          <a:bodyPr rtlCol="0" anchor="ctr"/>
          <a:lstStyle/>
          <a:p>
            <a:pPr lvl="0" rtl="0"/>
            <a:r>
              <a:rPr lang="ja-JP" altLang="en-US" noProof="0"/>
              <a:t>クリックしてマスター テキストのスタイルを編集</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4" name="テキスト プレースホルダー 3"/>
          <p:cNvSpPr>
            <a:spLocks noGrp="1"/>
          </p:cNvSpPr>
          <p:nvPr>
            <p:ph type="body" sz="half" idx="2" hasCustomPrompt="1"/>
          </p:nvPr>
        </p:nvSpPr>
        <p:spPr>
          <a:xfrm>
            <a:off x="1444671" y="3205491"/>
            <a:ext cx="3275013" cy="2248181"/>
          </a:xfrm>
        </p:spPr>
        <p:txBody>
          <a:bodyPr rtlCol="0"/>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ja-JP" altLang="en-US" noProof="0"/>
              <a:t>クリックしてマスター テキストのスタイルを編集</a:t>
            </a:r>
          </a:p>
        </p:txBody>
      </p:sp>
      <p:sp>
        <p:nvSpPr>
          <p:cNvPr id="5" name="日付プレースホルダー 4"/>
          <p:cNvSpPr>
            <a:spLocks noGrp="1"/>
          </p:cNvSpPr>
          <p:nvPr>
            <p:ph type="dt" sz="half" idx="10"/>
          </p:nvPr>
        </p:nvSpPr>
        <p:spPr/>
        <p:txBody>
          <a:bodyPr rtlCol="0"/>
          <a:lstStyle/>
          <a:p>
            <a:pPr rtl="0"/>
            <a:fld id="{48C60838-9AE4-44CB-B514-75098CB62D76}" type="datetime1">
              <a:rPr lang="ja-JP" altLang="en-US" noProof="0" smtClean="0"/>
              <a:t>2025/8/27</a:t>
            </a:fld>
            <a:endParaRPr lang="ja-JP" altLang="en-US" noProof="0"/>
          </a:p>
        </p:txBody>
      </p:sp>
      <p:sp>
        <p:nvSpPr>
          <p:cNvPr id="6" name="フッター プレースホルダー 5"/>
          <p:cNvSpPr>
            <a:spLocks noGrp="1"/>
          </p:cNvSpPr>
          <p:nvPr>
            <p:ph type="ftr" sz="quarter" idx="11"/>
          </p:nvPr>
        </p:nvSpPr>
        <p:spPr/>
        <p:txBody>
          <a:bodyPr rtlCol="0"/>
          <a:lstStyle/>
          <a:p>
            <a:pPr rtl="0"/>
            <a:endParaRPr lang="ja-JP" altLang="en-US" noProof="0"/>
          </a:p>
        </p:txBody>
      </p:sp>
      <p:sp>
        <p:nvSpPr>
          <p:cNvPr id="7" name="スライド番号プレースホルダー 6"/>
          <p:cNvSpPr>
            <a:spLocks noGrp="1"/>
          </p:cNvSpPr>
          <p:nvPr>
            <p:ph type="sldNum" sz="quarter" idx="12"/>
          </p:nvPr>
        </p:nvSpPr>
        <p:spPr/>
        <p:txBody>
          <a:bodyPr rtlCol="0"/>
          <a:lstStyle/>
          <a:p>
            <a:pPr rtl="0"/>
            <a:fld id="{6D22F896-40B5-4ADD-8801-0D06FADFA095}" type="slidenum">
              <a:rPr lang="en-US" altLang="ja-JP" noProof="0" smtClean="0"/>
              <a:t>‹#›</a:t>
            </a:fld>
            <a:endParaRPr lang="ja-JP" altLang="en-US" noProof="0"/>
          </a:p>
        </p:txBody>
      </p:sp>
      <p:cxnSp>
        <p:nvCxnSpPr>
          <p:cNvPr id="17" name="直線​​コネクタ(S)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キャプション付きの図">
    <p:spTree>
      <p:nvGrpSpPr>
        <p:cNvPr id="1" name=""/>
        <p:cNvGrpSpPr/>
        <p:nvPr/>
      </p:nvGrpSpPr>
      <p:grpSpPr>
        <a:xfrm>
          <a:off x="0" y="0"/>
          <a:ext cx="0" cy="0"/>
          <a:chOff x="0" y="0"/>
          <a:chExt cx="0" cy="0"/>
        </a:xfrm>
      </p:grpSpPr>
      <p:grpSp>
        <p:nvGrpSpPr>
          <p:cNvPr id="8" name="グループ 7"/>
          <p:cNvGrpSpPr/>
          <p:nvPr/>
        </p:nvGrpSpPr>
        <p:grpSpPr>
          <a:xfrm>
            <a:off x="7477387" y="482170"/>
            <a:ext cx="4074533" cy="5149101"/>
            <a:chOff x="7477387" y="482170"/>
            <a:chExt cx="4074533" cy="5149101"/>
          </a:xfrm>
        </p:grpSpPr>
        <p:sp>
          <p:nvSpPr>
            <p:cNvPr id="18" name="長方形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長方形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タイトル 1"/>
          <p:cNvSpPr>
            <a:spLocks noGrp="1"/>
          </p:cNvSpPr>
          <p:nvPr>
            <p:ph type="title"/>
          </p:nvPr>
        </p:nvSpPr>
        <p:spPr>
          <a:xfrm>
            <a:off x="1451206" y="1129513"/>
            <a:ext cx="5532328" cy="1830584"/>
          </a:xfrm>
        </p:spPr>
        <p:txBody>
          <a:bodyPr rtlCol="0" anchor="b">
            <a:normAutofit/>
          </a:bodyPr>
          <a:lstStyle>
            <a:lvl1pPr>
              <a:defRPr sz="3200"/>
            </a:lvl1pPr>
          </a:lstStyle>
          <a:p>
            <a:pPr rtl="0"/>
            <a:r>
              <a:rPr lang="ja-JP" altLang="en-US" noProof="0"/>
              <a:t>マスター タイトルの書式設定</a:t>
            </a:r>
          </a:p>
        </p:txBody>
      </p:sp>
      <p:sp>
        <p:nvSpPr>
          <p:cNvPr id="3" name="図プレースホルダー 2"/>
          <p:cNvSpPr>
            <a:spLocks noGrp="1" noChangeAspect="1"/>
          </p:cNvSpPr>
          <p:nvPr>
            <p:ph type="pic" idx="1" hasCustomPrompt="1"/>
          </p:nvPr>
        </p:nvSpPr>
        <p:spPr>
          <a:xfrm>
            <a:off x="8124389" y="1122542"/>
            <a:ext cx="2791171" cy="3866327"/>
          </a:xfrm>
          <a:solidFill>
            <a:schemeClr val="bg1">
              <a:lumMod val="85000"/>
            </a:schemeClr>
          </a:solidFill>
          <a:ln w="9525" cap="sq">
            <a:noFill/>
            <a:miter lim="800000"/>
          </a:ln>
          <a:effectLst/>
        </p:spPr>
        <p:txBody>
          <a:bodyPr rtlCol="0"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ja-JP" altLang="en-US" noProof="0"/>
              <a:t>アイコンをクリックして画像を追加</a:t>
            </a:r>
          </a:p>
        </p:txBody>
      </p:sp>
      <p:sp>
        <p:nvSpPr>
          <p:cNvPr id="4" name="テキスト プレースホルダー 3"/>
          <p:cNvSpPr>
            <a:spLocks noGrp="1"/>
          </p:cNvSpPr>
          <p:nvPr>
            <p:ph type="body" sz="half" idx="2" hasCustomPrompt="1"/>
          </p:nvPr>
        </p:nvSpPr>
        <p:spPr>
          <a:xfrm>
            <a:off x="1450329" y="3145992"/>
            <a:ext cx="5524404" cy="2003742"/>
          </a:xfrm>
        </p:spPr>
        <p:txBody>
          <a:bodyPr rtlCol="0">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ja-JP" altLang="en-US" noProof="0"/>
              <a:t>クリックしてマスター テキストのスタイルを編集</a:t>
            </a:r>
          </a:p>
        </p:txBody>
      </p:sp>
      <p:sp>
        <p:nvSpPr>
          <p:cNvPr id="5" name="日付プレースホルダー 4"/>
          <p:cNvSpPr>
            <a:spLocks noGrp="1"/>
          </p:cNvSpPr>
          <p:nvPr>
            <p:ph type="dt" sz="half" idx="10"/>
          </p:nvPr>
        </p:nvSpPr>
        <p:spPr>
          <a:xfrm>
            <a:off x="1447382" y="5469856"/>
            <a:ext cx="5527351" cy="320123"/>
          </a:xfrm>
        </p:spPr>
        <p:txBody>
          <a:bodyPr rtlCol="0"/>
          <a:lstStyle>
            <a:lvl1pPr algn="l">
              <a:defRPr/>
            </a:lvl1pPr>
          </a:lstStyle>
          <a:p>
            <a:pPr rtl="0"/>
            <a:fld id="{CD59300D-79A6-4BF6-8EB6-F8AC16EEBB6F}" type="datetime1">
              <a:rPr lang="ja-JP" altLang="en-US" noProof="0" smtClean="0"/>
              <a:t>2025/8/27</a:t>
            </a:fld>
            <a:endParaRPr lang="ja-JP" altLang="en-US" noProof="0"/>
          </a:p>
        </p:txBody>
      </p:sp>
      <p:sp>
        <p:nvSpPr>
          <p:cNvPr id="6" name="フッター プレースホルダー 5"/>
          <p:cNvSpPr>
            <a:spLocks noGrp="1"/>
          </p:cNvSpPr>
          <p:nvPr>
            <p:ph type="ftr" sz="quarter" idx="11"/>
          </p:nvPr>
        </p:nvSpPr>
        <p:spPr>
          <a:xfrm>
            <a:off x="1447382" y="318640"/>
            <a:ext cx="5541004" cy="320931"/>
          </a:xfrm>
        </p:spPr>
        <p:txBody>
          <a:bodyPr rtlCol="0"/>
          <a:lstStyle/>
          <a:p>
            <a:pPr rtl="0"/>
            <a:endParaRPr lang="ja-JP" altLang="en-US" noProof="0"/>
          </a:p>
        </p:txBody>
      </p:sp>
      <p:sp>
        <p:nvSpPr>
          <p:cNvPr id="7" name="スライド番号プレースホルダー 6"/>
          <p:cNvSpPr>
            <a:spLocks noGrp="1"/>
          </p:cNvSpPr>
          <p:nvPr>
            <p:ph type="sldNum" sz="quarter" idx="12"/>
          </p:nvPr>
        </p:nvSpPr>
        <p:spPr/>
        <p:txBody>
          <a:bodyPr rtlCol="0"/>
          <a:lstStyle/>
          <a:p>
            <a:pPr rtl="0"/>
            <a:fld id="{6D22F896-40B5-4ADD-8801-0D06FADFA095}" type="slidenum">
              <a:rPr lang="en-US" altLang="ja-JP" noProof="0" smtClean="0"/>
              <a:t>‹#›</a:t>
            </a:fld>
            <a:endParaRPr lang="ja-JP" altLang="en-US" noProof="0"/>
          </a:p>
        </p:txBody>
      </p:sp>
      <p:cxnSp>
        <p:nvCxnSpPr>
          <p:cNvPr id="31" name="直線​​コネクタ(S)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長方形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画像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タイトル プレースホルダー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pPr rtl="0"/>
            <a:r>
              <a:rPr lang="ja-JP" altLang="en-US" noProof="0"/>
              <a:t>マスター タイトルの書式設定</a:t>
            </a:r>
          </a:p>
        </p:txBody>
      </p:sp>
      <p:sp>
        <p:nvSpPr>
          <p:cNvPr id="3" name="テキスト プレースホルダー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rtl="0"/>
            <a:r>
              <a:rPr lang="ja-JP" altLang="en-US" noProof="0"/>
              <a:t>マスター テキストのスタイルを編集する</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4" name="日付プレースホルダー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latin typeface="Meiryo UI" panose="020B0604030504040204" pitchFamily="50" charset="-128"/>
                <a:ea typeface="Meiryo UI" panose="020B0604030504040204" pitchFamily="50" charset="-128"/>
              </a:defRPr>
            </a:lvl1pPr>
          </a:lstStyle>
          <a:p>
            <a:fld id="{7995C92A-5F4A-4C0E-9A62-6BF6B985F784}" type="datetime1">
              <a:rPr lang="ja-JP" altLang="en-US" noProof="0" smtClean="0"/>
              <a:t>2025/8/27</a:t>
            </a:fld>
            <a:endParaRPr lang="ja-JP" altLang="en-US" noProof="0" dirty="0">
              <a:latin typeface="Meiryo UI" panose="020B0604030504040204" pitchFamily="50" charset="-128"/>
              <a:ea typeface="Meiryo UI" panose="020B0604030504040204" pitchFamily="50" charset="-128"/>
            </a:endParaRPr>
          </a:p>
        </p:txBody>
      </p:sp>
      <p:sp>
        <p:nvSpPr>
          <p:cNvPr id="5" name="フッター プレースホルダー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latin typeface="Meiryo UI" panose="020B0604030504040204" pitchFamily="50" charset="-128"/>
                <a:ea typeface="Meiryo UI" panose="020B0604030504040204" pitchFamily="50" charset="-128"/>
              </a:defRPr>
            </a:lvl1pPr>
          </a:lstStyle>
          <a:p>
            <a:endParaRPr lang="ja-JP" altLang="en-US" noProof="0">
              <a:latin typeface="Meiryo UI" panose="020B0604030504040204" pitchFamily="50" charset="-128"/>
              <a:ea typeface="Meiryo UI" panose="020B0604030504040204" pitchFamily="50" charset="-128"/>
            </a:endParaRPr>
          </a:p>
        </p:txBody>
      </p:sp>
      <p:sp>
        <p:nvSpPr>
          <p:cNvPr id="6" name="スライド番号プレースホルダー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latin typeface="Meiryo UI" panose="020B0604030504040204" pitchFamily="50" charset="-128"/>
                <a:ea typeface="Meiryo UI" panose="020B0604030504040204" pitchFamily="50" charset="-128"/>
              </a:defRPr>
            </a:lvl1pPr>
          </a:lstStyle>
          <a:p>
            <a:fld id="{6D22F896-40B5-4ADD-8801-0D06FADFA095}" type="slidenum">
              <a:rPr lang="en-US" altLang="ja-JP" noProof="0" smtClean="0"/>
              <a:pPr/>
              <a:t>‹#›</a:t>
            </a:fld>
            <a:endParaRPr lang="ja-JP" altLang="en-US" noProof="0">
              <a:latin typeface="Meiryo UI" panose="020B0604030504040204" pitchFamily="50" charset="-128"/>
              <a:ea typeface="Meiryo UI" panose="020B0604030504040204" pitchFamily="50" charset="-128"/>
            </a:endParaRPr>
          </a:p>
        </p:txBody>
      </p:sp>
      <p:cxnSp>
        <p:nvCxnSpPr>
          <p:cNvPr id="10" name="直線​​コネクタ(S)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3200" b="0" i="0" kern="1200" cap="all">
          <a:solidFill>
            <a:schemeClr val="tx1"/>
          </a:solidFill>
          <a:effectLst/>
          <a:latin typeface="Meiryo UI" panose="020B0604030504040204" pitchFamily="50" charset="-128"/>
          <a:ea typeface="Meiryo UI" panose="020B0604030504040204" pitchFamily="50" charset="-128"/>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eiryo UI" panose="020B0604030504040204" pitchFamily="50" charset="-128"/>
          <a:ea typeface="Meiryo UI" panose="020B0604030504040204" pitchFamily="50" charset="-128"/>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eiryo UI" panose="020B0604030504040204" pitchFamily="50" charset="-128"/>
          <a:ea typeface="Meiryo UI" panose="020B0604030504040204" pitchFamily="50" charset="-128"/>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eiryo UI" panose="020B0604030504040204" pitchFamily="50" charset="-128"/>
          <a:ea typeface="Meiryo UI" panose="020B0604030504040204" pitchFamily="50" charset="-128"/>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eiryo UI" panose="020B0604030504040204" pitchFamily="50" charset="-128"/>
          <a:ea typeface="Meiryo UI" panose="020B0604030504040204" pitchFamily="50" charset="-128"/>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eiryo UI" panose="020B0604030504040204" pitchFamily="50" charset="-128"/>
          <a:ea typeface="Meiryo UI" panose="020B0604030504040204" pitchFamily="50" charset="-128"/>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275372" y="80063"/>
            <a:ext cx="9068393" cy="3214930"/>
          </a:xfrm>
        </p:spPr>
        <p:txBody>
          <a:bodyPr vert="horz" lIns="91440" tIns="45720" rIns="91440" bIns="0" rtlCol="0" anchor="ctr">
            <a:normAutofit fontScale="90000"/>
          </a:bodyPr>
          <a:lstStyle/>
          <a:p>
            <a:pPr>
              <a:lnSpc>
                <a:spcPct val="120000"/>
              </a:lnSpc>
              <a:spcBef>
                <a:spcPts val="1000"/>
              </a:spcBef>
            </a:pPr>
            <a:r>
              <a:rPr lang="ja-JP" altLang="en-US" sz="5400" dirty="0">
                <a:latin typeface="UD デジタル 教科書体 N-R" panose="02020400000000000000" pitchFamily="17" charset="-128"/>
                <a:ea typeface="UD デジタル 教科書体 N-R" panose="02020400000000000000" pitchFamily="17" charset="-128"/>
              </a:rPr>
              <a:t>①宇土市・宇城市の協働体制</a:t>
            </a:r>
            <a:br>
              <a:rPr lang="en-US" altLang="ja-JP" sz="5400" dirty="0">
                <a:latin typeface="UD デジタル 教科書体 N-R" panose="02020400000000000000" pitchFamily="17" charset="-128"/>
                <a:ea typeface="UD デジタル 教科書体 N-R" panose="02020400000000000000" pitchFamily="17" charset="-128"/>
              </a:rPr>
            </a:br>
            <a:r>
              <a:rPr lang="ja-JP" altLang="en-US" sz="2000" dirty="0">
                <a:latin typeface="UD デジタル 教科書体 N-R" panose="02020400000000000000" pitchFamily="17" charset="-128"/>
                <a:ea typeface="UD デジタル 教科書体 N-R" panose="02020400000000000000" pitchFamily="17" charset="-128"/>
              </a:rPr>
              <a:t>　　　　　　　　　　　　　　　　　　　　　　　　　　　　　　　　　　　　　</a:t>
            </a:r>
            <a:r>
              <a:rPr lang="ja-JP" altLang="en-US" sz="2000" b="1" dirty="0">
                <a:latin typeface="UD デジタル 教科書体 N-R" panose="02020400000000000000" pitchFamily="17" charset="-128"/>
                <a:ea typeface="UD デジタル 教科書体 N-R" panose="02020400000000000000" pitchFamily="17" charset="-128"/>
              </a:rPr>
              <a:t>　　</a:t>
            </a:r>
            <a:r>
              <a:rPr lang="ja-JP" altLang="en-US" sz="2700" b="1" dirty="0">
                <a:latin typeface="UD デジタル 教科書体 N-R" panose="02020400000000000000" pitchFamily="17" charset="-128"/>
                <a:ea typeface="UD デジタル 教科書体 N-R" panose="02020400000000000000" pitchFamily="17" charset="-128"/>
              </a:rPr>
              <a:t>熊本県　</a:t>
            </a:r>
            <a:br>
              <a:rPr lang="en-US" altLang="ja-JP" sz="5400" dirty="0">
                <a:latin typeface="UD デジタル 教科書体 N-R" panose="02020400000000000000" pitchFamily="17" charset="-128"/>
                <a:ea typeface="UD デジタル 教科書体 N-R" panose="02020400000000000000" pitchFamily="17" charset="-128"/>
              </a:rPr>
            </a:br>
            <a:r>
              <a:rPr lang="ja-JP" sz="1800" dirty="0">
                <a:latin typeface="UD デジタル 教科書体 N-R" panose="02020400000000000000" pitchFamily="17" charset="-128"/>
                <a:ea typeface="UD デジタル 教科書体 N-R" panose="02020400000000000000" pitchFamily="17" charset="-128"/>
              </a:rPr>
              <a:t>宇土市：2024年8月31日現在の推計人口：約 </a:t>
            </a:r>
            <a:r>
              <a:rPr lang="ja-JP" sz="1800" b="1" dirty="0">
                <a:latin typeface="UD デジタル 教科書体 N-R" panose="02020400000000000000" pitchFamily="17" charset="-128"/>
                <a:ea typeface="UD デジタル 教科書体 N-R" panose="02020400000000000000" pitchFamily="17" charset="-128"/>
              </a:rPr>
              <a:t>36,149人</a:t>
            </a:r>
            <a:br>
              <a:rPr lang="en-US" altLang="ja-JP" sz="1800" b="1" dirty="0">
                <a:latin typeface="UD デジタル 教科書体 N-R" panose="02020400000000000000" pitchFamily="17" charset="-128"/>
                <a:ea typeface="UD デジタル 教科書体 N-R" panose="02020400000000000000" pitchFamily="17" charset="-128"/>
              </a:rPr>
            </a:br>
            <a:r>
              <a:rPr lang="ja-JP" altLang="en-US" sz="1800" b="1" dirty="0">
                <a:latin typeface="UD デジタル 教科書体 N-R" panose="02020400000000000000" pitchFamily="17" charset="-128"/>
                <a:ea typeface="UD デジタル 教科書体 N-R" panose="02020400000000000000" pitchFamily="17" charset="-128"/>
              </a:rPr>
              <a:t>☆相談支援センターなないろアーチ　</a:t>
            </a:r>
            <a:r>
              <a:rPr lang="en-US" altLang="ja-JP" sz="1800" b="1" dirty="0">
                <a:latin typeface="UD デジタル 教科書体 N-R" panose="02020400000000000000" pitchFamily="17" charset="-128"/>
                <a:ea typeface="UD デジタル 教科書体 N-R" panose="02020400000000000000" pitchFamily="17" charset="-128"/>
              </a:rPr>
              <a:t>※</a:t>
            </a:r>
            <a:r>
              <a:rPr lang="ja-JP" altLang="en-US" sz="1800" b="1" dirty="0">
                <a:latin typeface="UD デジタル 教科書体 N-R" panose="02020400000000000000" pitchFamily="17" charset="-128"/>
                <a:ea typeface="UD デジタル 教科書体 N-R" panose="02020400000000000000" pitchFamily="17" charset="-128"/>
              </a:rPr>
              <a:t>相談支援専門員２名</a:t>
            </a:r>
            <a:endParaRPr lang="en-US" altLang="ja-JP" sz="1800" dirty="0">
              <a:latin typeface="UD デジタル 教科書体 N-R" panose="02020400000000000000" pitchFamily="17" charset="-128"/>
              <a:ea typeface="UD デジタル 教科書体 N-R" panose="02020400000000000000" pitchFamily="17" charset="-128"/>
            </a:endParaRPr>
          </a:p>
          <a:p>
            <a:pPr>
              <a:lnSpc>
                <a:spcPct val="120000"/>
              </a:lnSpc>
              <a:spcBef>
                <a:spcPts val="1000"/>
              </a:spcBef>
            </a:pPr>
            <a:r>
              <a:rPr lang="ja-JP" sz="1800" dirty="0">
                <a:latin typeface="UD デジタル 教科書体 N-R" panose="02020400000000000000" pitchFamily="17" charset="-128"/>
                <a:ea typeface="UD デジタル 教科書体 N-R" panose="02020400000000000000" pitchFamily="17" charset="-128"/>
              </a:rPr>
              <a:t>宇城市：2025年7月1日現在の推計人口</a:t>
            </a:r>
            <a:r>
              <a:rPr lang="ja-JP" altLang="en-US" sz="1800" dirty="0">
                <a:latin typeface="UD デジタル 教科書体 N-R" panose="02020400000000000000" pitchFamily="17" charset="-128"/>
                <a:ea typeface="UD デジタル 教科書体 N-R" panose="02020400000000000000" pitchFamily="17" charset="-128"/>
              </a:rPr>
              <a:t>　</a:t>
            </a:r>
            <a:r>
              <a:rPr lang="ja-JP" sz="1800" dirty="0">
                <a:latin typeface="UD デジタル 教科書体 N-R" panose="02020400000000000000" pitchFamily="17" charset="-128"/>
                <a:ea typeface="UD デジタル 教科書体 N-R" panose="02020400000000000000" pitchFamily="17" charset="-128"/>
              </a:rPr>
              <a:t>：約 </a:t>
            </a:r>
            <a:r>
              <a:rPr lang="ja-JP" sz="1800" b="1" dirty="0">
                <a:latin typeface="UD デジタル 教科書体 N-R" panose="02020400000000000000" pitchFamily="17" charset="-128"/>
                <a:ea typeface="UD デジタル 教科書体 N-R" panose="02020400000000000000" pitchFamily="17" charset="-128"/>
              </a:rPr>
              <a:t>54,517人</a:t>
            </a:r>
            <a:br>
              <a:rPr lang="en-US" altLang="ja-JP" sz="1800" b="1" dirty="0">
                <a:latin typeface="UD デジタル 教科書体 N-R" panose="02020400000000000000" pitchFamily="17" charset="-128"/>
                <a:ea typeface="UD デジタル 教科書体 N-R" panose="02020400000000000000" pitchFamily="17" charset="-128"/>
              </a:rPr>
            </a:br>
            <a:r>
              <a:rPr lang="ja-JP" altLang="en-US" sz="1800" b="1" dirty="0">
                <a:latin typeface="UD デジタル 教科書体 N-R" panose="02020400000000000000" pitchFamily="17" charset="-128"/>
                <a:ea typeface="UD デジタル 教科書体 N-R" panose="02020400000000000000" pitchFamily="17" charset="-128"/>
              </a:rPr>
              <a:t>☆相談支援センターなないろエール</a:t>
            </a:r>
            <a:r>
              <a:rPr lang="ja-JP" sz="1800" dirty="0">
                <a:latin typeface="UD デジタル 教科書体 N-R" panose="02020400000000000000" pitchFamily="17" charset="-128"/>
                <a:ea typeface="UD デジタル 教科書体 N-R" panose="02020400000000000000" pitchFamily="17" charset="-128"/>
              </a:rPr>
              <a:t> </a:t>
            </a:r>
            <a:r>
              <a:rPr lang="en-US" altLang="ja-JP" sz="1800" b="1" dirty="0">
                <a:latin typeface="UD デジタル 教科書体 N-R" panose="02020400000000000000" pitchFamily="17" charset="-128"/>
                <a:ea typeface="UD デジタル 教科書体 N-R" panose="02020400000000000000" pitchFamily="17" charset="-128"/>
              </a:rPr>
              <a:t>※</a:t>
            </a:r>
            <a:r>
              <a:rPr lang="ja-JP" altLang="en-US" sz="1800" b="1" dirty="0">
                <a:latin typeface="UD デジタル 教科書体 N-R" panose="02020400000000000000" pitchFamily="17" charset="-128"/>
                <a:ea typeface="UD デジタル 教科書体 N-R" panose="02020400000000000000" pitchFamily="17" charset="-128"/>
              </a:rPr>
              <a:t>相談支援専門員１名</a:t>
            </a:r>
            <a:endParaRPr lang="ja-JP" b="1" dirty="0">
              <a:latin typeface="UD デジタル 教科書体 N-R" panose="02020400000000000000" pitchFamily="17" charset="-128"/>
              <a:ea typeface="UD デジタル 教科書体 N-R" panose="02020400000000000000" pitchFamily="17" charset="-128"/>
            </a:endParaRPr>
          </a:p>
        </p:txBody>
      </p:sp>
      <p:grpSp>
        <p:nvGrpSpPr>
          <p:cNvPr id="23" name="グループ化 22">
            <a:extLst>
              <a:ext uri="{FF2B5EF4-FFF2-40B4-BE49-F238E27FC236}">
                <a16:creationId xmlns:a16="http://schemas.microsoft.com/office/drawing/2014/main" id="{2E43ECE9-9FCC-E313-E128-0C546F79822B}"/>
              </a:ext>
            </a:extLst>
          </p:cNvPr>
          <p:cNvGrpSpPr/>
          <p:nvPr/>
        </p:nvGrpSpPr>
        <p:grpSpPr>
          <a:xfrm>
            <a:off x="9001738" y="3702995"/>
            <a:ext cx="3074942" cy="3074942"/>
            <a:chOff x="8901373" y="1"/>
            <a:chExt cx="3074942" cy="3074942"/>
          </a:xfrm>
        </p:grpSpPr>
        <p:pic>
          <p:nvPicPr>
            <p:cNvPr id="5" name="図 4" descr="マップ&#10;&#10;AI 生成コンテンツは誤りを含む可能性があります。">
              <a:extLst>
                <a:ext uri="{FF2B5EF4-FFF2-40B4-BE49-F238E27FC236}">
                  <a16:creationId xmlns:a16="http://schemas.microsoft.com/office/drawing/2014/main" id="{408FA100-2D73-273E-A341-27B2AE93DDF7}"/>
                </a:ext>
              </a:extLst>
            </p:cNvPr>
            <p:cNvPicPr>
              <a:picLocks noChangeAspect="1"/>
            </p:cNvPicPr>
            <p:nvPr/>
          </p:nvPicPr>
          <p:blipFill>
            <a:blip r:embed="rId3"/>
            <a:stretch>
              <a:fillRect/>
            </a:stretch>
          </p:blipFill>
          <p:spPr>
            <a:xfrm>
              <a:off x="8901373" y="1"/>
              <a:ext cx="3074942" cy="3074942"/>
            </a:xfrm>
            <a:prstGeom prst="rect">
              <a:avLst/>
            </a:prstGeom>
          </p:spPr>
        </p:pic>
        <p:pic>
          <p:nvPicPr>
            <p:cNvPr id="15" name="図 14" descr="ロゴ, 会社名&#10;&#10;AI 生成コンテンツは誤りを含む可能性があります。">
              <a:extLst>
                <a:ext uri="{FF2B5EF4-FFF2-40B4-BE49-F238E27FC236}">
                  <a16:creationId xmlns:a16="http://schemas.microsoft.com/office/drawing/2014/main" id="{B56F1E13-AB6F-EEFB-0D4F-68AC52637BC8}"/>
                </a:ext>
              </a:extLst>
            </p:cNvPr>
            <p:cNvPicPr>
              <a:picLocks noChangeAspect="1"/>
            </p:cNvPicPr>
            <p:nvPr/>
          </p:nvPicPr>
          <p:blipFill>
            <a:blip r:embed="rId4"/>
            <a:srcRect l="25586" r="20896"/>
            <a:stretch>
              <a:fillRect/>
            </a:stretch>
          </p:blipFill>
          <p:spPr>
            <a:xfrm>
              <a:off x="9343765" y="1806464"/>
              <a:ext cx="1222074" cy="1198845"/>
            </a:xfrm>
            <a:prstGeom prst="rect">
              <a:avLst/>
            </a:prstGeom>
          </p:spPr>
        </p:pic>
      </p:grpSp>
      <p:grpSp>
        <p:nvGrpSpPr>
          <p:cNvPr id="22" name="グループ化 21">
            <a:extLst>
              <a:ext uri="{FF2B5EF4-FFF2-40B4-BE49-F238E27FC236}">
                <a16:creationId xmlns:a16="http://schemas.microsoft.com/office/drawing/2014/main" id="{DA5E38E4-7427-3157-183B-BC6CD4B42101}"/>
              </a:ext>
            </a:extLst>
          </p:cNvPr>
          <p:cNvGrpSpPr/>
          <p:nvPr/>
        </p:nvGrpSpPr>
        <p:grpSpPr>
          <a:xfrm>
            <a:off x="8875986" y="885286"/>
            <a:ext cx="3200694" cy="2543714"/>
            <a:chOff x="8590584" y="4148385"/>
            <a:chExt cx="3385731" cy="2564595"/>
          </a:xfrm>
        </p:grpSpPr>
        <p:pic>
          <p:nvPicPr>
            <p:cNvPr id="19" name="図 18" descr="アイコン&#10;&#10;AI 生成コンテンツは誤りを含む可能性があります。">
              <a:extLst>
                <a:ext uri="{FF2B5EF4-FFF2-40B4-BE49-F238E27FC236}">
                  <a16:creationId xmlns:a16="http://schemas.microsoft.com/office/drawing/2014/main" id="{EEFA7EF2-C94E-78A5-CCB6-C10B8143068B}"/>
                </a:ext>
              </a:extLst>
            </p:cNvPr>
            <p:cNvPicPr>
              <a:picLocks noChangeAspect="1"/>
            </p:cNvPicPr>
            <p:nvPr/>
          </p:nvPicPr>
          <p:blipFill>
            <a:blip r:embed="rId5"/>
            <a:srcRect l="10007" t="4609" b="4769"/>
            <a:stretch>
              <a:fillRect/>
            </a:stretch>
          </p:blipFill>
          <p:spPr>
            <a:xfrm>
              <a:off x="8590584" y="4148385"/>
              <a:ext cx="3385731" cy="2564595"/>
            </a:xfrm>
            <a:prstGeom prst="rect">
              <a:avLst/>
            </a:prstGeom>
          </p:spPr>
        </p:pic>
        <p:sp>
          <p:nvSpPr>
            <p:cNvPr id="20" name="楕円 19">
              <a:extLst>
                <a:ext uri="{FF2B5EF4-FFF2-40B4-BE49-F238E27FC236}">
                  <a16:creationId xmlns:a16="http://schemas.microsoft.com/office/drawing/2014/main" id="{73B311A5-4950-6CA5-95FE-0A10E330E8A8}"/>
                </a:ext>
              </a:extLst>
            </p:cNvPr>
            <p:cNvSpPr/>
            <p:nvPr/>
          </p:nvSpPr>
          <p:spPr>
            <a:xfrm>
              <a:off x="9921447" y="5240963"/>
              <a:ext cx="737444" cy="411232"/>
            </a:xfrm>
            <a:prstGeom prst="ellipse">
              <a:avLst/>
            </a:prstGeom>
            <a:noFill/>
            <a:ln w="444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5" name="グループ化 24">
            <a:extLst>
              <a:ext uri="{FF2B5EF4-FFF2-40B4-BE49-F238E27FC236}">
                <a16:creationId xmlns:a16="http://schemas.microsoft.com/office/drawing/2014/main" id="{5422F834-CCE0-D452-1B3B-93EDD96CC71A}"/>
              </a:ext>
            </a:extLst>
          </p:cNvPr>
          <p:cNvGrpSpPr/>
          <p:nvPr/>
        </p:nvGrpSpPr>
        <p:grpSpPr>
          <a:xfrm>
            <a:off x="-422858" y="3662897"/>
            <a:ext cx="3703454" cy="3074942"/>
            <a:chOff x="-475896" y="3669080"/>
            <a:chExt cx="3640715" cy="3142771"/>
          </a:xfrm>
        </p:grpSpPr>
        <p:grpSp>
          <p:nvGrpSpPr>
            <p:cNvPr id="24" name="グループ化 23">
              <a:extLst>
                <a:ext uri="{FF2B5EF4-FFF2-40B4-BE49-F238E27FC236}">
                  <a16:creationId xmlns:a16="http://schemas.microsoft.com/office/drawing/2014/main" id="{BE1116DE-BA7A-78A1-C589-53D657BC1255}"/>
                </a:ext>
              </a:extLst>
            </p:cNvPr>
            <p:cNvGrpSpPr/>
            <p:nvPr/>
          </p:nvGrpSpPr>
          <p:grpSpPr>
            <a:xfrm>
              <a:off x="22048" y="3669080"/>
              <a:ext cx="3142771" cy="3142771"/>
              <a:chOff x="201949" y="3653681"/>
              <a:chExt cx="3142771" cy="3142771"/>
            </a:xfrm>
          </p:grpSpPr>
          <p:pic>
            <p:nvPicPr>
              <p:cNvPr id="9" name="図 8" descr="マップ">
                <a:extLst>
                  <a:ext uri="{FF2B5EF4-FFF2-40B4-BE49-F238E27FC236}">
                    <a16:creationId xmlns:a16="http://schemas.microsoft.com/office/drawing/2014/main" id="{E1AE31A6-8A64-E8F7-63EC-B21D39C34FDF}"/>
                  </a:ext>
                </a:extLst>
              </p:cNvPr>
              <p:cNvPicPr>
                <a:picLocks noChangeAspect="1"/>
              </p:cNvPicPr>
              <p:nvPr/>
            </p:nvPicPr>
            <p:blipFill>
              <a:blip r:embed="rId6"/>
              <a:stretch>
                <a:fillRect/>
              </a:stretch>
            </p:blipFill>
            <p:spPr>
              <a:xfrm>
                <a:off x="201949" y="3653681"/>
                <a:ext cx="3142771" cy="3142771"/>
              </a:xfrm>
              <a:prstGeom prst="rect">
                <a:avLst/>
              </a:prstGeom>
            </p:spPr>
          </p:pic>
          <p:pic>
            <p:nvPicPr>
              <p:cNvPr id="17" name="図 16" descr="アイコン&#10;&#10;AI 生成コンテンツは誤りを含む可能性があります。">
                <a:extLst>
                  <a:ext uri="{FF2B5EF4-FFF2-40B4-BE49-F238E27FC236}">
                    <a16:creationId xmlns:a16="http://schemas.microsoft.com/office/drawing/2014/main" id="{0B1FAC15-CFD8-0644-621B-CB57BDF00DE4}"/>
                  </a:ext>
                </a:extLst>
              </p:cNvPr>
              <p:cNvPicPr>
                <a:picLocks noChangeAspect="1"/>
              </p:cNvPicPr>
              <p:nvPr/>
            </p:nvPicPr>
            <p:blipFill>
              <a:blip r:embed="rId7"/>
              <a:stretch>
                <a:fillRect/>
              </a:stretch>
            </p:blipFill>
            <p:spPr>
              <a:xfrm>
                <a:off x="319679" y="3683634"/>
                <a:ext cx="1297805" cy="972101"/>
              </a:xfrm>
              <a:prstGeom prst="rect">
                <a:avLst/>
              </a:prstGeom>
            </p:spPr>
          </p:pic>
        </p:grpSp>
        <p:sp>
          <p:nvSpPr>
            <p:cNvPr id="21" name="正方形/長方形 20">
              <a:extLst>
                <a:ext uri="{FF2B5EF4-FFF2-40B4-BE49-F238E27FC236}">
                  <a16:creationId xmlns:a16="http://schemas.microsoft.com/office/drawing/2014/main" id="{496ACF17-28A2-4E55-7440-B86E58B0E680}"/>
                </a:ext>
              </a:extLst>
            </p:cNvPr>
            <p:cNvSpPr/>
            <p:nvPr/>
          </p:nvSpPr>
          <p:spPr>
            <a:xfrm>
              <a:off x="-475896" y="4671849"/>
              <a:ext cx="2525976" cy="400110"/>
            </a:xfrm>
            <a:prstGeom prst="rect">
              <a:avLst/>
            </a:prstGeom>
            <a:noFill/>
          </p:spPr>
          <p:txBody>
            <a:bodyPr wrap="square" lIns="91440" tIns="45720" rIns="91440" bIns="45720">
              <a:spAutoFit/>
            </a:bodyPr>
            <a:lstStyle/>
            <a:p>
              <a:pPr algn="ctr"/>
              <a:r>
                <a:rPr lang="ja-JP" altLang="en-US" sz="2000" b="0" cap="none" spc="0" dirty="0">
                  <a:ln w="0"/>
                  <a:solidFill>
                    <a:schemeClr val="tx1"/>
                  </a:solidFill>
                  <a:effectLst>
                    <a:outerShdw blurRad="38100" dist="19050" dir="2700000" algn="tl" rotWithShape="0">
                      <a:schemeClr val="dk1">
                        <a:alpha val="40000"/>
                      </a:schemeClr>
                    </a:outerShdw>
                  </a:effectLst>
                </a:rPr>
                <a:t>宇土市</a:t>
              </a:r>
            </a:p>
          </p:txBody>
        </p:sp>
      </p:grpSp>
      <p:sp>
        <p:nvSpPr>
          <p:cNvPr id="3" name="サブタイトル 2"/>
          <p:cNvSpPr>
            <a:spLocks noGrp="1"/>
          </p:cNvSpPr>
          <p:nvPr>
            <p:ph type="subTitle" idx="1"/>
          </p:nvPr>
        </p:nvSpPr>
        <p:spPr>
          <a:xfrm>
            <a:off x="3250734" y="3732302"/>
            <a:ext cx="6914913" cy="1573432"/>
          </a:xfrm>
        </p:spPr>
        <p:txBody>
          <a:bodyPr vert="horz" lIns="91440" tIns="91440" rIns="91440" bIns="91440" rtlCol="0" anchor="t">
            <a:normAutofit/>
          </a:bodyPr>
          <a:lstStyle/>
          <a:p>
            <a:r>
              <a:rPr lang="ja-JP" b="1" dirty="0">
                <a:solidFill>
                  <a:srgbClr val="644F35"/>
                </a:solidFill>
                <a:latin typeface="UD デジタル 教科書体 N-R" panose="02020400000000000000" pitchFamily="17" charset="-128"/>
                <a:ea typeface="UD デジタル 教科書体 N-R" panose="02020400000000000000" pitchFamily="17" charset="-128"/>
              </a:rPr>
              <a:t>宇城圏域</a:t>
            </a:r>
            <a:r>
              <a:rPr lang="ja-JP" altLang="en-US" b="1" dirty="0">
                <a:solidFill>
                  <a:srgbClr val="644F35"/>
                </a:solidFill>
                <a:latin typeface="UD デジタル 教科書体 N-R" panose="02020400000000000000" pitchFamily="17" charset="-128"/>
                <a:ea typeface="UD デジタル 教科書体 N-R" panose="02020400000000000000" pitchFamily="17" charset="-128"/>
              </a:rPr>
              <a:t>障がい者基幹相談支援センター「きょうせい」</a:t>
            </a:r>
            <a:endParaRPr lang="ja-JP" b="1" dirty="0">
              <a:solidFill>
                <a:srgbClr val="000000"/>
              </a:solidFill>
              <a:latin typeface="UD デジタル 教科書体 N-R" panose="02020400000000000000" pitchFamily="17" charset="-128"/>
              <a:ea typeface="UD デジタル 教科書体 N-R" panose="02020400000000000000" pitchFamily="17" charset="-128"/>
            </a:endParaRPr>
          </a:p>
          <a:p>
            <a:r>
              <a:rPr lang="ja-JP" altLang="en-US" sz="2000" dirty="0">
                <a:solidFill>
                  <a:srgbClr val="644F35"/>
                </a:solidFill>
                <a:latin typeface="UD デジタル 教科書体 N-R" panose="02020400000000000000" pitchFamily="17" charset="-128"/>
                <a:ea typeface="UD デジタル 教科書体 N-R" panose="02020400000000000000" pitchFamily="17" charset="-128"/>
              </a:rPr>
              <a:t>　　　　</a:t>
            </a:r>
            <a:r>
              <a:rPr lang="ja-JP" altLang="en-US" dirty="0">
                <a:solidFill>
                  <a:srgbClr val="644F35"/>
                </a:solidFill>
                <a:latin typeface="UD デジタル 教科書体 N-R" panose="02020400000000000000" pitchFamily="17" charset="-128"/>
                <a:ea typeface="UD デジタル 教科書体 N-R" panose="02020400000000000000" pitchFamily="17" charset="-128"/>
              </a:rPr>
              <a:t>※宇城圏域</a:t>
            </a:r>
            <a:r>
              <a:rPr lang="ja-JP" dirty="0">
                <a:solidFill>
                  <a:srgbClr val="644F35"/>
                </a:solidFill>
                <a:latin typeface="UD デジタル 教科書体 N-R" panose="02020400000000000000" pitchFamily="17" charset="-128"/>
                <a:ea typeface="UD デジタル 教科書体 N-R" panose="02020400000000000000" pitchFamily="17" charset="-128"/>
              </a:rPr>
              <a:t>（宇城市・宇土市・美里町）</a:t>
            </a:r>
            <a:endParaRPr lang="ja-JP" sz="2000" dirty="0">
              <a:latin typeface="UD デジタル 教科書体 N-R" panose="02020400000000000000" pitchFamily="17" charset="-128"/>
              <a:ea typeface="UD デジタル 教科書体 N-R" panose="02020400000000000000" pitchFamily="17" charset="-128"/>
            </a:endParaRPr>
          </a:p>
        </p:txBody>
      </p:sp>
    </p:spTree>
    <p:extLst>
      <p:ext uri="{BB962C8B-B14F-4D97-AF65-F5344CB8AC3E}">
        <p14:creationId xmlns:p14="http://schemas.microsoft.com/office/powerpoint/2010/main" val="128632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22" name="Rectangle 16">
            <a:extLst>
              <a:ext uri="{FF2B5EF4-FFF2-40B4-BE49-F238E27FC236}">
                <a16:creationId xmlns:a16="http://schemas.microsoft.com/office/drawing/2014/main" id="{24BE214B-2C92-47AF-8D90-6982111037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Connector 18">
            <a:extLst>
              <a:ext uri="{FF2B5EF4-FFF2-40B4-BE49-F238E27FC236}">
                <a16:creationId xmlns:a16="http://schemas.microsoft.com/office/drawing/2014/main" id="{186D07CD-E0E5-42ED-BA28-6CB6ADC3B09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7" y="1847088"/>
            <a:ext cx="5548039"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タイトル 1">
            <a:extLst>
              <a:ext uri="{FF2B5EF4-FFF2-40B4-BE49-F238E27FC236}">
                <a16:creationId xmlns:a16="http://schemas.microsoft.com/office/drawing/2014/main" id="{01876FD7-9F19-E52F-A79C-378758FA3D09}"/>
              </a:ext>
            </a:extLst>
          </p:cNvPr>
          <p:cNvSpPr>
            <a:spLocks noGrp="1"/>
          </p:cNvSpPr>
          <p:nvPr>
            <p:ph type="title"/>
          </p:nvPr>
        </p:nvSpPr>
        <p:spPr>
          <a:xfrm>
            <a:off x="1451580" y="804520"/>
            <a:ext cx="5550355" cy="1049235"/>
          </a:xfrm>
        </p:spPr>
        <p:txBody>
          <a:bodyPr>
            <a:normAutofit/>
          </a:bodyPr>
          <a:lstStyle/>
          <a:p>
            <a:r>
              <a:rPr lang="ja-JP" altLang="en-US" dirty="0">
                <a:latin typeface="UD デジタル 教科書体 N-R" panose="02020400000000000000" pitchFamily="17" charset="-128"/>
                <a:ea typeface="UD デジタル 教科書体 N-R" panose="02020400000000000000" pitchFamily="17" charset="-128"/>
              </a:rPr>
              <a:t>②協働体制の経緯と構築までのプロセス</a:t>
            </a:r>
            <a:endParaRPr kumimoji="1" lang="ja-JP" altLang="en-US" dirty="0">
              <a:latin typeface="UD デジタル 教科書体 N-R" panose="02020400000000000000" pitchFamily="17" charset="-128"/>
              <a:ea typeface="UD デジタル 教科書体 N-R" panose="02020400000000000000" pitchFamily="17" charset="-128"/>
            </a:endParaRPr>
          </a:p>
        </p:txBody>
      </p:sp>
      <p:sp>
        <p:nvSpPr>
          <p:cNvPr id="28" name="Rectangle 20">
            <a:extLst>
              <a:ext uri="{FF2B5EF4-FFF2-40B4-BE49-F238E27FC236}">
                <a16:creationId xmlns:a16="http://schemas.microsoft.com/office/drawing/2014/main" id="{369A020F-4984-4DD0-898A-B60A4882B0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12" name="コンテンツ プレースホルダー 11">
            <a:extLst>
              <a:ext uri="{FF2B5EF4-FFF2-40B4-BE49-F238E27FC236}">
                <a16:creationId xmlns:a16="http://schemas.microsoft.com/office/drawing/2014/main" id="{9D10F8CB-CA86-75FA-C1E6-E429B1A5ABB5}"/>
              </a:ext>
            </a:extLst>
          </p:cNvPr>
          <p:cNvSpPr>
            <a:spLocks noGrp="1"/>
          </p:cNvSpPr>
          <p:nvPr>
            <p:ph idx="1"/>
          </p:nvPr>
        </p:nvSpPr>
        <p:spPr>
          <a:xfrm>
            <a:off x="772510" y="2015731"/>
            <a:ext cx="6229425" cy="4037747"/>
          </a:xfrm>
        </p:spPr>
        <p:txBody>
          <a:bodyPr>
            <a:noAutofit/>
          </a:bodyPr>
          <a:lstStyle/>
          <a:p>
            <a:pPr>
              <a:lnSpc>
                <a:spcPct val="110000"/>
              </a:lnSpc>
            </a:pPr>
            <a:r>
              <a:rPr lang="ja-JP" sz="1600" dirty="0">
                <a:latin typeface="UD デジタル 教科書体 N-R" panose="02020400000000000000" pitchFamily="17" charset="-128"/>
                <a:ea typeface="UD デジタル 教科書体 N-R" panose="02020400000000000000" pitchFamily="17" charset="-128"/>
              </a:rPr>
              <a:t>宇土市および宇城市において、それぞれ相談支援事業所として活動を行ってきたが、両市に所在する各事業所が所属する法人が統合されたことを契機に、かねてより検討していた「協働体制」の構築について、本格的に取り組むこと</a:t>
            </a:r>
            <a:r>
              <a:rPr lang="ja-JP" altLang="en-US" sz="1600" dirty="0">
                <a:latin typeface="UD デジタル 教科書体 N-R" panose="02020400000000000000" pitchFamily="17" charset="-128"/>
                <a:ea typeface="UD デジタル 教科書体 N-R" panose="02020400000000000000" pitchFamily="17" charset="-128"/>
              </a:rPr>
              <a:t>に</a:t>
            </a:r>
            <a:r>
              <a:rPr lang="ja-JP" sz="1600" dirty="0">
                <a:latin typeface="UD デジタル 教科書体 N-R" panose="02020400000000000000" pitchFamily="17" charset="-128"/>
                <a:ea typeface="UD デジタル 教科書体 N-R" panose="02020400000000000000" pitchFamily="17" charset="-128"/>
              </a:rPr>
              <a:t>なった。</a:t>
            </a:r>
          </a:p>
          <a:p>
            <a:pPr>
              <a:lnSpc>
                <a:spcPct val="110000"/>
              </a:lnSpc>
            </a:pPr>
            <a:r>
              <a:rPr lang="ja-JP" sz="1600" dirty="0">
                <a:latin typeface="UD デジタル 教科書体 N-R" panose="02020400000000000000" pitchFamily="17" charset="-128"/>
                <a:ea typeface="UD デジタル 教科書体 N-R" panose="02020400000000000000" pitchFamily="17" charset="-128"/>
              </a:rPr>
              <a:t>法人の統合に際しては、複数の事業所を一本化する案も挙がったが、宇土市・宇城市それぞれから指定を受け、地域ごとに固有の役割を担ってきた経緯を踏まえ、単一の事業所に統合するのではなく、「それぞれの事業所が担う役割を維持しつつ、連携をより強固にする」という方向性で協働型の体制づくりを進めることとなった。</a:t>
            </a:r>
          </a:p>
          <a:p>
            <a:pPr>
              <a:lnSpc>
                <a:spcPct val="110000"/>
              </a:lnSpc>
            </a:pPr>
            <a:r>
              <a:rPr lang="ja-JP" sz="1600" dirty="0">
                <a:latin typeface="UD デジタル 教科書体 N-R" panose="02020400000000000000" pitchFamily="17" charset="-128"/>
                <a:ea typeface="UD デジタル 教科書体 N-R" panose="02020400000000000000" pitchFamily="17" charset="-128"/>
              </a:rPr>
              <a:t>そのため、宇土市・宇城市両市の地域特性やニーズを尊重しながら、それぞれの事業所が持つ強みや専門性を生かしつつ、法人内での情報共有や連携強化を図る新たな協働体制を整備し、協働型事業所として申請を行った。</a:t>
            </a:r>
          </a:p>
          <a:p>
            <a:pPr>
              <a:lnSpc>
                <a:spcPct val="110000"/>
              </a:lnSpc>
            </a:pPr>
            <a:endParaRPr lang="ja-JP" altLang="en-US" sz="1600" dirty="0">
              <a:latin typeface="UD デジタル 教科書体 N-R" panose="02020400000000000000" pitchFamily="17" charset="-128"/>
              <a:ea typeface="UD デジタル 教科書体 N-R" panose="02020400000000000000" pitchFamily="17" charset="-128"/>
            </a:endParaRPr>
          </a:p>
        </p:txBody>
      </p:sp>
      <p:grpSp>
        <p:nvGrpSpPr>
          <p:cNvPr id="30" name="Group 22">
            <a:extLst>
              <a:ext uri="{FF2B5EF4-FFF2-40B4-BE49-F238E27FC236}">
                <a16:creationId xmlns:a16="http://schemas.microsoft.com/office/drawing/2014/main" id="{A3761B47-AE33-47C9-9636-19D4B313F27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477388" y="482171"/>
            <a:ext cx="4074533" cy="5149101"/>
            <a:chOff x="7477388" y="482171"/>
            <a:chExt cx="4074533" cy="5149101"/>
          </a:xfrm>
        </p:grpSpPr>
        <p:sp>
          <p:nvSpPr>
            <p:cNvPr id="24" name="Rectangle 23">
              <a:extLst>
                <a:ext uri="{FF2B5EF4-FFF2-40B4-BE49-F238E27FC236}">
                  <a16:creationId xmlns:a16="http://schemas.microsoft.com/office/drawing/2014/main" id="{9E204B78-8026-4E1E-9C59-5F523ECDD2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477388" y="482171"/>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Rectangle 24">
              <a:extLst>
                <a:ext uri="{FF2B5EF4-FFF2-40B4-BE49-F238E27FC236}">
                  <a16:creationId xmlns:a16="http://schemas.microsoft.com/office/drawing/2014/main" id="{DDDEB6F1-F54D-4345-B8DF-72D72C71EC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90447" y="812507"/>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7" name="Rectangle 26">
            <a:extLst>
              <a:ext uri="{FF2B5EF4-FFF2-40B4-BE49-F238E27FC236}">
                <a16:creationId xmlns:a16="http://schemas.microsoft.com/office/drawing/2014/main" id="{4380F474-D468-4F2F-8BE9-F343F8D1A9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51624" y="977965"/>
            <a:ext cx="3119444" cy="4135339"/>
          </a:xfrm>
          <a:prstGeom prst="rect">
            <a:avLst/>
          </a:prstGeom>
          <a:solidFill>
            <a:schemeClr val="bg1"/>
          </a:solid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図 3" descr="アイコン が含まれている画像&#10;&#10;AI 生成コンテンツは誤りを含む可能性があります。">
            <a:extLst>
              <a:ext uri="{FF2B5EF4-FFF2-40B4-BE49-F238E27FC236}">
                <a16:creationId xmlns:a16="http://schemas.microsoft.com/office/drawing/2014/main" id="{347CD000-5D43-4911-3570-9616225AF0F6}"/>
              </a:ext>
            </a:extLst>
          </p:cNvPr>
          <p:cNvPicPr>
            <a:picLocks noChangeAspect="1"/>
          </p:cNvPicPr>
          <p:nvPr/>
        </p:nvPicPr>
        <p:blipFill>
          <a:blip r:embed="rId2"/>
          <a:stretch>
            <a:fillRect/>
          </a:stretch>
        </p:blipFill>
        <p:spPr>
          <a:xfrm>
            <a:off x="8116373" y="1688367"/>
            <a:ext cx="2799103" cy="2722127"/>
          </a:xfrm>
          <a:prstGeom prst="rect">
            <a:avLst/>
          </a:prstGeom>
        </p:spPr>
      </p:pic>
      <p:pic>
        <p:nvPicPr>
          <p:cNvPr id="29" name="Picture 28">
            <a:extLst>
              <a:ext uri="{FF2B5EF4-FFF2-40B4-BE49-F238E27FC236}">
                <a16:creationId xmlns:a16="http://schemas.microsoft.com/office/drawing/2014/main" id="{D757EBBD-8611-41C1-8124-C151D0957DB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31" name="Straight Connector 30">
            <a:extLst>
              <a:ext uri="{FF2B5EF4-FFF2-40B4-BE49-F238E27FC236}">
                <a16:creationId xmlns:a16="http://schemas.microsoft.com/office/drawing/2014/main" id="{E40D0D8B-2D5E-48A4-BBD5-8CB09A86A66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42810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pic>
        <p:nvPicPr>
          <p:cNvPr id="7" name="図 6" descr="海に浮かぶ島&#10;&#10;AI 生成コンテンツは誤りを含む可能性があります。">
            <a:extLst>
              <a:ext uri="{FF2B5EF4-FFF2-40B4-BE49-F238E27FC236}">
                <a16:creationId xmlns:a16="http://schemas.microsoft.com/office/drawing/2014/main" id="{2679F438-75D1-DFAB-1A63-EE71F7E73B8A}"/>
              </a:ext>
            </a:extLst>
          </p:cNvPr>
          <p:cNvPicPr>
            <a:picLocks noChangeAspect="1"/>
          </p:cNvPicPr>
          <p:nvPr/>
        </p:nvPicPr>
        <p:blipFill>
          <a:blip r:embed="rId2"/>
          <a:srcRect t="11864" r="-1" b="3547"/>
          <a:stretch>
            <a:fillRect/>
          </a:stretch>
        </p:blipFill>
        <p:spPr>
          <a:xfrm>
            <a:off x="-617" y="-5837"/>
            <a:ext cx="12191695" cy="6857990"/>
          </a:xfrm>
          <a:prstGeom prst="rect">
            <a:avLst/>
          </a:prstGeom>
        </p:spPr>
      </p:pic>
      <p:sp>
        <p:nvSpPr>
          <p:cNvPr id="57" name="Rectangle 11">
            <a:extLst>
              <a:ext uri="{FF2B5EF4-FFF2-40B4-BE49-F238E27FC236}">
                <a16:creationId xmlns:a16="http://schemas.microsoft.com/office/drawing/2014/main" id="{368B8211-0B9F-4516-8771-3316E00DB9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91643" y="636753"/>
            <a:ext cx="8299435" cy="5572811"/>
          </a:xfrm>
          <a:prstGeom prst="rect">
            <a:avLst/>
          </a:prstGeom>
          <a:solidFill>
            <a:srgbClr val="000001">
              <a:alpha val="74902"/>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タイトル 1">
            <a:extLst>
              <a:ext uri="{FF2B5EF4-FFF2-40B4-BE49-F238E27FC236}">
                <a16:creationId xmlns:a16="http://schemas.microsoft.com/office/drawing/2014/main" id="{981D2477-6336-0D12-7EBE-449FAD8A7289}"/>
              </a:ext>
            </a:extLst>
          </p:cNvPr>
          <p:cNvSpPr>
            <a:spLocks noGrp="1"/>
          </p:cNvSpPr>
          <p:nvPr>
            <p:ph type="title"/>
          </p:nvPr>
        </p:nvSpPr>
        <p:spPr>
          <a:xfrm>
            <a:off x="4063421" y="804520"/>
            <a:ext cx="6815731" cy="1049235"/>
          </a:xfrm>
        </p:spPr>
        <p:txBody>
          <a:bodyPr>
            <a:normAutofit/>
          </a:bodyPr>
          <a:lstStyle/>
          <a:p>
            <a:r>
              <a:rPr lang="ja-JP" altLang="en-US" dirty="0">
                <a:solidFill>
                  <a:srgbClr val="FFFFFE"/>
                </a:solidFill>
                <a:latin typeface="UD デジタル 教科書体 N-R" panose="02020400000000000000" pitchFamily="17" charset="-128"/>
                <a:ea typeface="UD デジタル 教科書体 N-R" panose="02020400000000000000" pitchFamily="17" charset="-128"/>
              </a:rPr>
              <a:t>③</a:t>
            </a:r>
            <a:r>
              <a:rPr lang="ja-JP" dirty="0">
                <a:solidFill>
                  <a:srgbClr val="FFFFFE"/>
                </a:solidFill>
                <a:latin typeface="UD デジタル 教科書体 N-R" panose="02020400000000000000" pitchFamily="17" charset="-128"/>
                <a:ea typeface="UD デジタル 教科書体 N-R" panose="02020400000000000000" pitchFamily="17" charset="-128"/>
              </a:rPr>
              <a:t>現在の協働体制の</a:t>
            </a:r>
            <a:r>
              <a:rPr lang="ja-JP" altLang="en-US" dirty="0">
                <a:solidFill>
                  <a:srgbClr val="FFFFFE"/>
                </a:solidFill>
                <a:latin typeface="UD デジタル 教科書体 N-R" panose="02020400000000000000" pitchFamily="17" charset="-128"/>
                <a:ea typeface="UD デジタル 教科書体 N-R" panose="02020400000000000000" pitchFamily="17" charset="-128"/>
              </a:rPr>
              <a:t>しくみ</a:t>
            </a:r>
          </a:p>
        </p:txBody>
      </p:sp>
      <p:cxnSp>
        <p:nvCxnSpPr>
          <p:cNvPr id="60" name="Straight Connector 13">
            <a:extLst>
              <a:ext uri="{FF2B5EF4-FFF2-40B4-BE49-F238E27FC236}">
                <a16:creationId xmlns:a16="http://schemas.microsoft.com/office/drawing/2014/main" id="{B7582E73-8B46-4A0E-944E-58357C80883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65789" y="1847088"/>
            <a:ext cx="6813363" cy="0"/>
          </a:xfrm>
          <a:prstGeom prst="line">
            <a:avLst/>
          </a:prstGeom>
          <a:ln w="31750">
            <a:solidFill>
              <a:srgbClr val="1C73D6"/>
            </a:solidFill>
          </a:ln>
        </p:spPr>
        <p:style>
          <a:lnRef idx="3">
            <a:schemeClr val="accent1"/>
          </a:lnRef>
          <a:fillRef idx="0">
            <a:schemeClr val="accent1"/>
          </a:fillRef>
          <a:effectRef idx="2">
            <a:schemeClr val="accent1"/>
          </a:effectRef>
          <a:fontRef idx="minor">
            <a:schemeClr val="tx1"/>
          </a:fontRef>
        </p:style>
      </p:cxnSp>
      <p:sp>
        <p:nvSpPr>
          <p:cNvPr id="3" name="コンテンツ プレースホルダー 2">
            <a:extLst>
              <a:ext uri="{FF2B5EF4-FFF2-40B4-BE49-F238E27FC236}">
                <a16:creationId xmlns:a16="http://schemas.microsoft.com/office/drawing/2014/main" id="{C7338E24-6EF9-9805-552F-42ED79E06DEC}"/>
              </a:ext>
            </a:extLst>
          </p:cNvPr>
          <p:cNvSpPr>
            <a:spLocks noGrp="1"/>
          </p:cNvSpPr>
          <p:nvPr>
            <p:ph idx="1"/>
          </p:nvPr>
        </p:nvSpPr>
        <p:spPr>
          <a:xfrm>
            <a:off x="4063421" y="2015733"/>
            <a:ext cx="6815731" cy="4021267"/>
          </a:xfrm>
        </p:spPr>
        <p:txBody>
          <a:bodyPr>
            <a:normAutofit fontScale="92500"/>
          </a:bodyPr>
          <a:lstStyle/>
          <a:p>
            <a:pPr>
              <a:lnSpc>
                <a:spcPct val="110000"/>
              </a:lnSpc>
              <a:buClr>
                <a:srgbClr val="1C73D6"/>
              </a:buClr>
            </a:pPr>
            <a:r>
              <a:rPr lang="ja-JP" sz="1600" dirty="0">
                <a:solidFill>
                  <a:srgbClr val="FFFFFE"/>
                </a:solidFill>
                <a:latin typeface="UD デジタル 教科書体 N-R" panose="02020400000000000000" pitchFamily="17" charset="-128"/>
                <a:ea typeface="UD デジタル 教科書体 N-R" panose="02020400000000000000" pitchFamily="17" charset="-128"/>
              </a:rPr>
              <a:t>現在の協働体制においては、原則として毎週月曜日の9時から</a:t>
            </a:r>
            <a:r>
              <a:rPr lang="ja-JP" altLang="en-US" sz="1600" dirty="0">
                <a:solidFill>
                  <a:srgbClr val="FFFFFE"/>
                </a:solidFill>
                <a:latin typeface="UD デジタル 教科書体 N-R" panose="02020400000000000000" pitchFamily="17" charset="-128"/>
                <a:ea typeface="UD デジタル 教科書体 N-R" panose="02020400000000000000" pitchFamily="17" charset="-128"/>
              </a:rPr>
              <a:t>１</a:t>
            </a:r>
            <a:r>
              <a:rPr lang="ja-JP" sz="1600" dirty="0">
                <a:solidFill>
                  <a:srgbClr val="FFFFFE"/>
                </a:solidFill>
                <a:latin typeface="UD デジタル 教科書体 N-R" panose="02020400000000000000" pitchFamily="17" charset="-128"/>
                <a:ea typeface="UD デジタル 教科書体 N-R" panose="02020400000000000000" pitchFamily="17" charset="-128"/>
              </a:rPr>
              <a:t>時間程度、定例のケース検討会を実施しており、困難事例の共有、地域資源に関する情報交換、支援の工夫や連携体制の見直しなどを行っている。</a:t>
            </a:r>
            <a:endParaRPr lang="ja-JP" altLang="en-US" sz="1600" dirty="0">
              <a:solidFill>
                <a:srgbClr val="FFFFFE"/>
              </a:solidFill>
              <a:latin typeface="UD デジタル 教科書体 N-R" panose="02020400000000000000" pitchFamily="17" charset="-128"/>
              <a:ea typeface="UD デジタル 教科書体 N-R" panose="02020400000000000000" pitchFamily="17" charset="-128"/>
            </a:endParaRPr>
          </a:p>
          <a:p>
            <a:pPr>
              <a:lnSpc>
                <a:spcPct val="110000"/>
              </a:lnSpc>
              <a:buClr>
                <a:srgbClr val="1C73D6"/>
              </a:buClr>
            </a:pPr>
            <a:r>
              <a:rPr lang="ja-JP" altLang="en-US" sz="1600" dirty="0">
                <a:solidFill>
                  <a:srgbClr val="FFFFFE"/>
                </a:solidFill>
                <a:latin typeface="UD デジタル 教科書体 N-R" panose="02020400000000000000" pitchFamily="17" charset="-128"/>
                <a:ea typeface="UD デジタル 教科書体 N-R" panose="02020400000000000000" pitchFamily="17" charset="-128"/>
              </a:rPr>
              <a:t>偶数月第</a:t>
            </a:r>
            <a:r>
              <a:rPr lang="en-US" altLang="ja-JP" sz="1600" dirty="0">
                <a:solidFill>
                  <a:srgbClr val="FFFFFE"/>
                </a:solidFill>
                <a:latin typeface="UD デジタル 教科書体 N-R" panose="02020400000000000000" pitchFamily="17" charset="-128"/>
                <a:ea typeface="UD デジタル 教科書体 N-R" panose="02020400000000000000" pitchFamily="17" charset="-128"/>
              </a:rPr>
              <a:t>3</a:t>
            </a:r>
            <a:r>
              <a:rPr lang="ja-JP" altLang="en-US" sz="1600" dirty="0">
                <a:solidFill>
                  <a:srgbClr val="FFFFFE"/>
                </a:solidFill>
                <a:latin typeface="UD デジタル 教科書体 N-R" panose="02020400000000000000" pitchFamily="17" charset="-128"/>
                <a:ea typeface="UD デジタル 教科書体 N-R" panose="02020400000000000000" pitchFamily="17" charset="-128"/>
              </a:rPr>
              <a:t>または第</a:t>
            </a:r>
            <a:r>
              <a:rPr lang="en-US" altLang="ja-JP" sz="1600" dirty="0">
                <a:solidFill>
                  <a:srgbClr val="FFFFFE"/>
                </a:solidFill>
                <a:latin typeface="UD デジタル 教科書体 N-R" panose="02020400000000000000" pitchFamily="17" charset="-128"/>
                <a:ea typeface="UD デジタル 教科書体 N-R" panose="02020400000000000000" pitchFamily="17" charset="-128"/>
              </a:rPr>
              <a:t>4</a:t>
            </a:r>
            <a:r>
              <a:rPr lang="ja-JP" altLang="en-US" sz="1600" dirty="0">
                <a:solidFill>
                  <a:srgbClr val="FFFFFE"/>
                </a:solidFill>
                <a:latin typeface="UD デジタル 教科書体 N-R" panose="02020400000000000000" pitchFamily="17" charset="-128"/>
                <a:ea typeface="UD デジタル 教科書体 N-R" panose="02020400000000000000" pitchFamily="17" charset="-128"/>
              </a:rPr>
              <a:t>木曜日に宇城圏域障がい者基幹相談支援センターきょうせいが開催する「宇城地域相談支援連絡会」へ継続的に参加し、地域における相談支援機関との事例検討会の実施（</a:t>
            </a:r>
            <a:r>
              <a:rPr lang="ja-JP" sz="1600" dirty="0">
                <a:solidFill>
                  <a:srgbClr val="FFFFFE"/>
                </a:solidFill>
                <a:latin typeface="UD デジタル 教科書体 N-R" panose="02020400000000000000" pitchFamily="17" charset="-128"/>
                <a:ea typeface="UD デジタル 教科書体 N-R" panose="02020400000000000000" pitchFamily="17" charset="-128"/>
              </a:rPr>
              <a:t>GSV</a:t>
            </a:r>
            <a:r>
              <a:rPr lang="ja-JP" altLang="en-US" sz="1600" dirty="0">
                <a:solidFill>
                  <a:srgbClr val="FFFFFE"/>
                </a:solidFill>
                <a:latin typeface="UD デジタル 教科書体 N-R" panose="02020400000000000000" pitchFamily="17" charset="-128"/>
                <a:ea typeface="UD デジタル 教科書体 N-R" panose="02020400000000000000" pitchFamily="17" charset="-128"/>
              </a:rPr>
              <a:t>方式</a:t>
            </a:r>
            <a:r>
              <a:rPr lang="ja-JP" sz="1600" dirty="0">
                <a:solidFill>
                  <a:srgbClr val="FFFFFE"/>
                </a:solidFill>
                <a:latin typeface="UD デジタル 教科書体 N-R" panose="02020400000000000000" pitchFamily="17" charset="-128"/>
                <a:ea typeface="UD デジタル 教科書体 N-R" panose="02020400000000000000" pitchFamily="17" charset="-128"/>
              </a:rPr>
              <a:t>）</a:t>
            </a:r>
            <a:r>
              <a:rPr lang="ja-JP" altLang="en-US" sz="1600" dirty="0">
                <a:solidFill>
                  <a:srgbClr val="FFFFFE"/>
                </a:solidFill>
                <a:latin typeface="UD デジタル 教科書体 N-R" panose="02020400000000000000" pitchFamily="17" charset="-128"/>
                <a:ea typeface="UD デジタル 教科書体 N-R" panose="02020400000000000000" pitchFamily="17" charset="-128"/>
              </a:rPr>
              <a:t>、情報交換及び連携強化を図っている。</a:t>
            </a:r>
            <a:endParaRPr lang="en-US" altLang="ja-JP" sz="1600" dirty="0">
              <a:solidFill>
                <a:srgbClr val="FFFFFE"/>
              </a:solidFill>
              <a:latin typeface="UD デジタル 教科書体 N-R" panose="02020400000000000000" pitchFamily="17" charset="-128"/>
              <a:ea typeface="UD デジタル 教科書体 N-R" panose="02020400000000000000" pitchFamily="17" charset="-128"/>
            </a:endParaRPr>
          </a:p>
          <a:p>
            <a:pPr>
              <a:lnSpc>
                <a:spcPct val="110000"/>
              </a:lnSpc>
              <a:buClr>
                <a:srgbClr val="1C73D6"/>
              </a:buClr>
            </a:pPr>
            <a:r>
              <a:rPr lang="ja-JP" altLang="en-US" sz="1600" dirty="0">
                <a:solidFill>
                  <a:srgbClr val="FFFFFE"/>
                </a:solidFill>
                <a:latin typeface="UD デジタル 教科書体 N-R" panose="02020400000000000000" pitchFamily="17" charset="-128"/>
                <a:ea typeface="UD デジタル 教科書体 N-R" panose="02020400000000000000" pitchFamily="17" charset="-128"/>
              </a:rPr>
              <a:t>奇数月第</a:t>
            </a:r>
            <a:r>
              <a:rPr lang="en-US" altLang="ja-JP" sz="1600" dirty="0">
                <a:solidFill>
                  <a:srgbClr val="FFFFFE"/>
                </a:solidFill>
                <a:latin typeface="UD デジタル 教科書体 N-R" panose="02020400000000000000" pitchFamily="17" charset="-128"/>
                <a:ea typeface="UD デジタル 教科書体 N-R" panose="02020400000000000000" pitchFamily="17" charset="-128"/>
              </a:rPr>
              <a:t>3</a:t>
            </a:r>
            <a:r>
              <a:rPr lang="ja-JP" altLang="en-US" sz="1600" dirty="0">
                <a:solidFill>
                  <a:srgbClr val="FFFFFE"/>
                </a:solidFill>
                <a:latin typeface="UD デジタル 教科書体 N-R" panose="02020400000000000000" pitchFamily="17" charset="-128"/>
                <a:ea typeface="UD デジタル 教科書体 N-R" panose="02020400000000000000" pitchFamily="17" charset="-128"/>
              </a:rPr>
              <a:t>または第</a:t>
            </a:r>
            <a:r>
              <a:rPr lang="en-US" altLang="ja-JP" sz="1600" dirty="0">
                <a:solidFill>
                  <a:srgbClr val="FFFFFE"/>
                </a:solidFill>
                <a:latin typeface="UD デジタル 教科書体 N-R" panose="02020400000000000000" pitchFamily="17" charset="-128"/>
                <a:ea typeface="UD デジタル 教科書体 N-R" panose="02020400000000000000" pitchFamily="17" charset="-128"/>
              </a:rPr>
              <a:t>4</a:t>
            </a:r>
            <a:r>
              <a:rPr lang="ja-JP" altLang="en-US" sz="1600" dirty="0">
                <a:solidFill>
                  <a:srgbClr val="FFFFFE"/>
                </a:solidFill>
                <a:latin typeface="UD デジタル 教科書体 N-R" panose="02020400000000000000" pitchFamily="17" charset="-128"/>
                <a:ea typeface="UD デジタル 教科書体 N-R" panose="02020400000000000000" pitchFamily="17" charset="-128"/>
              </a:rPr>
              <a:t>月曜日に、宇城圏域障がい者基幹相談支援センターきょうせいと機能強化型事業所が共同で事例検討会を</a:t>
            </a:r>
            <a:r>
              <a:rPr lang="ja-JP" sz="1600" dirty="0">
                <a:solidFill>
                  <a:srgbClr val="FFFFFE"/>
                </a:solidFill>
                <a:latin typeface="UD デジタル 教科書体 N-R" panose="02020400000000000000" pitchFamily="17" charset="-128"/>
                <a:ea typeface="UD デジタル 教科書体 N-R" panose="02020400000000000000" pitchFamily="17" charset="-128"/>
              </a:rPr>
              <a:t>実施し、</a:t>
            </a:r>
            <a:r>
              <a:rPr lang="ja-JP" altLang="en-US" sz="1600" dirty="0">
                <a:solidFill>
                  <a:srgbClr val="FFFFFE"/>
                </a:solidFill>
                <a:latin typeface="UD デジタル 教科書体 N-R" panose="02020400000000000000" pitchFamily="17" charset="-128"/>
                <a:ea typeface="UD デジタル 教科書体 N-R" panose="02020400000000000000" pitchFamily="17" charset="-128"/>
              </a:rPr>
              <a:t>利用者支援に係る課題の共有及び対応方法の検討を行っており、</a:t>
            </a:r>
            <a:r>
              <a:rPr lang="ja-JP" sz="1600" dirty="0">
                <a:solidFill>
                  <a:srgbClr val="FFFFFE"/>
                </a:solidFill>
                <a:latin typeface="UD デジタル 教科書体 N-R" panose="02020400000000000000" pitchFamily="17" charset="-128"/>
                <a:ea typeface="UD デジタル 教科書体 N-R" panose="02020400000000000000" pitchFamily="17" charset="-128"/>
              </a:rPr>
              <a:t>外部の専門的視点を取り入れながら、支援の質の向上と職員間のスキルアップを図っている。</a:t>
            </a:r>
          </a:p>
          <a:p>
            <a:pPr>
              <a:lnSpc>
                <a:spcPct val="110000"/>
              </a:lnSpc>
              <a:buClr>
                <a:srgbClr val="1C73D6"/>
              </a:buClr>
            </a:pPr>
            <a:r>
              <a:rPr lang="ja-JP" sz="1600" dirty="0">
                <a:solidFill>
                  <a:srgbClr val="FFFFFE"/>
                </a:solidFill>
                <a:latin typeface="UD デジタル 教科書体 N-R" panose="02020400000000000000" pitchFamily="17" charset="-128"/>
                <a:ea typeface="UD デジタル 教科書体 N-R" panose="02020400000000000000" pitchFamily="17" charset="-128"/>
              </a:rPr>
              <a:t>さらに、日々の業務においても、必要に応じて電話や対面によるケース共有</a:t>
            </a:r>
            <a:r>
              <a:rPr lang="ja-JP" altLang="en-US" sz="1600" dirty="0">
                <a:solidFill>
                  <a:srgbClr val="FFFFFE"/>
                </a:solidFill>
                <a:latin typeface="UD デジタル 教科書体 N-R" panose="02020400000000000000" pitchFamily="17" charset="-128"/>
                <a:ea typeface="UD デジタル 教科書体 N-R" panose="02020400000000000000" pitchFamily="17" charset="-128"/>
              </a:rPr>
              <a:t>や</a:t>
            </a:r>
            <a:r>
              <a:rPr lang="ja-JP" sz="1600" dirty="0">
                <a:solidFill>
                  <a:srgbClr val="FFFFFE"/>
                </a:solidFill>
                <a:latin typeface="UD デジタル 教科書体 N-R" panose="02020400000000000000" pitchFamily="17" charset="-128"/>
                <a:ea typeface="UD デジタル 教科書体 N-R" panose="02020400000000000000" pitchFamily="17" charset="-128"/>
              </a:rPr>
              <a:t>相談を随時行っており、柔軟かつ迅速な連携体制の構築を目指している。</a:t>
            </a:r>
          </a:p>
          <a:p>
            <a:pPr>
              <a:lnSpc>
                <a:spcPct val="110000"/>
              </a:lnSpc>
              <a:buClr>
                <a:srgbClr val="1C73D6"/>
              </a:buClr>
            </a:pPr>
            <a:endParaRPr lang="ja-JP" altLang="en-US" sz="1600" dirty="0">
              <a:solidFill>
                <a:srgbClr val="FFFFFE"/>
              </a:solidFill>
              <a:latin typeface="UD デジタル 教科書体 N-R" panose="02020400000000000000" pitchFamily="17" charset="-128"/>
              <a:ea typeface="UD デジタル 教科書体 N-R" panose="02020400000000000000" pitchFamily="17" charset="-128"/>
            </a:endParaRPr>
          </a:p>
        </p:txBody>
      </p:sp>
    </p:spTree>
    <p:extLst>
      <p:ext uri="{BB962C8B-B14F-4D97-AF65-F5344CB8AC3E}">
        <p14:creationId xmlns:p14="http://schemas.microsoft.com/office/powerpoint/2010/main" val="41127441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C6870151-9189-4C3A-8379-EF3D95827A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図 4" descr="夕日が見えるビーチ&#10;&#10;AI 生成コンテンツは誤りを含む可能性があります。">
            <a:extLst>
              <a:ext uri="{FF2B5EF4-FFF2-40B4-BE49-F238E27FC236}">
                <a16:creationId xmlns:a16="http://schemas.microsoft.com/office/drawing/2014/main" id="{89619FD9-E7D5-FEF7-1DFB-0DB02C72485E}"/>
              </a:ext>
            </a:extLst>
          </p:cNvPr>
          <p:cNvPicPr>
            <a:picLocks noChangeAspect="1"/>
          </p:cNvPicPr>
          <p:nvPr/>
        </p:nvPicPr>
        <p:blipFill>
          <a:blip r:embed="rId2">
            <a:alphaModFix amt="50000"/>
          </a:blip>
          <a:srcRect t="16043" r="-1" b="-1"/>
          <a:stretch>
            <a:fillRect/>
          </a:stretch>
        </p:blipFill>
        <p:spPr>
          <a:xfrm>
            <a:off x="305" y="10"/>
            <a:ext cx="12191695" cy="6857990"/>
          </a:xfrm>
          <a:prstGeom prst="rect">
            <a:avLst/>
          </a:prstGeom>
        </p:spPr>
      </p:pic>
      <p:sp>
        <p:nvSpPr>
          <p:cNvPr id="12" name="Slide Number Placeholder 7">
            <a:extLst>
              <a:ext uri="{FF2B5EF4-FFF2-40B4-BE49-F238E27FC236}">
                <a16:creationId xmlns:a16="http://schemas.microsoft.com/office/drawing/2014/main" id="{123EA69C-102A-4DD0-9547-05DCD271D159}"/>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12301" y="443732"/>
            <a:ext cx="811019" cy="503578"/>
          </a:xfrm>
          <a:prstGeom prst="rect">
            <a:avLst/>
          </a:prstGeom>
        </p:spPr>
        <p:txBody>
          <a:bodyPr vert="horz" lIns="91440" tIns="45720" rIns="91440" bIns="45720" rtlCol="0" anchor="t"/>
          <a:lstStyle>
            <a:defPPr>
              <a:defRPr lang="en-US"/>
            </a:defPPr>
            <a:lvl1pPr marL="0" algn="r" defTabSz="457200" rtl="0" eaLnBrk="1" latinLnBrk="0" hangingPunct="1">
              <a:defRPr sz="28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
        <p:nvSpPr>
          <p:cNvPr id="14" name="Footer Placeholder 6">
            <a:extLst>
              <a:ext uri="{FF2B5EF4-FFF2-40B4-BE49-F238E27FC236}">
                <a16:creationId xmlns:a16="http://schemas.microsoft.com/office/drawing/2014/main" id="{6A862265-5CA3-4C40-8582-7534C3B03C2A}"/>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76636" y="540921"/>
            <a:ext cx="4973915" cy="309201"/>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solidFill>
                <a:schemeClr val="tx1"/>
              </a:solidFill>
            </a:endParaRPr>
          </a:p>
        </p:txBody>
      </p:sp>
      <p:sp>
        <p:nvSpPr>
          <p:cNvPr id="16" name="Rectangle 15">
            <a:extLst>
              <a:ext uri="{FF2B5EF4-FFF2-40B4-BE49-F238E27FC236}">
                <a16:creationId xmlns:a16="http://schemas.microsoft.com/office/drawing/2014/main" id="{600EF80B-0391-4082-9AF5-F15B091B4C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193800"/>
            <a:ext cx="12192000" cy="5664199"/>
          </a:xfrm>
          <a:prstGeom prst="rect">
            <a:avLst/>
          </a:prstGeom>
          <a:gradFill flip="none" rotWithShape="1">
            <a:gsLst>
              <a:gs pos="0">
                <a:schemeClr val="bg2">
                  <a:lumMod val="87000"/>
                  <a:alpha val="4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タイトル 1">
            <a:extLst>
              <a:ext uri="{FF2B5EF4-FFF2-40B4-BE49-F238E27FC236}">
                <a16:creationId xmlns:a16="http://schemas.microsoft.com/office/drawing/2014/main" id="{452DEFB8-EDAE-1E4E-AD03-9EE1FB6F2C0C}"/>
              </a:ext>
            </a:extLst>
          </p:cNvPr>
          <p:cNvSpPr>
            <a:spLocks noGrp="1"/>
          </p:cNvSpPr>
          <p:nvPr>
            <p:ph type="title"/>
          </p:nvPr>
        </p:nvSpPr>
        <p:spPr>
          <a:xfrm>
            <a:off x="1130271" y="1193800"/>
            <a:ext cx="3193050" cy="4699000"/>
          </a:xfrm>
        </p:spPr>
        <p:txBody>
          <a:bodyPr anchor="ctr">
            <a:normAutofit/>
          </a:bodyPr>
          <a:lstStyle/>
          <a:p>
            <a:r>
              <a:rPr lang="ja-JP" dirty="0">
                <a:latin typeface="UD デジタル 教科書体 N-R" panose="02020400000000000000" pitchFamily="17" charset="-128"/>
                <a:ea typeface="UD デジタル 教科書体 N-R" panose="02020400000000000000" pitchFamily="17" charset="-128"/>
              </a:rPr>
              <a:t>④ 協働が上手くいった理由・継続の工夫</a:t>
            </a:r>
          </a:p>
        </p:txBody>
      </p:sp>
      <p:cxnSp>
        <p:nvCxnSpPr>
          <p:cNvPr id="18" name="Straight Connector 17">
            <a:extLst>
              <a:ext uri="{FF2B5EF4-FFF2-40B4-BE49-F238E27FC236}">
                <a16:creationId xmlns:a16="http://schemas.microsoft.com/office/drawing/2014/main" id="{D33AC32D-5F44-45F7-A0BD-7C11A86BED5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600200"/>
            <a:ext cx="0" cy="3657600"/>
          </a:xfrm>
          <a:prstGeom prst="line">
            <a:avLst/>
          </a:prstGeom>
          <a:ln w="31750">
            <a:solidFill>
              <a:schemeClr val="tx1">
                <a:alpha val="80000"/>
              </a:schemeClr>
            </a:solidFill>
          </a:ln>
        </p:spPr>
        <p:style>
          <a:lnRef idx="1">
            <a:schemeClr val="accent1"/>
          </a:lnRef>
          <a:fillRef idx="0">
            <a:schemeClr val="accent1"/>
          </a:fillRef>
          <a:effectRef idx="0">
            <a:schemeClr val="accent1"/>
          </a:effectRef>
          <a:fontRef idx="minor">
            <a:schemeClr val="tx1"/>
          </a:fontRef>
        </p:style>
      </p:cxnSp>
      <p:sp>
        <p:nvSpPr>
          <p:cNvPr id="3" name="コンテンツ プレースホルダー 2">
            <a:extLst>
              <a:ext uri="{FF2B5EF4-FFF2-40B4-BE49-F238E27FC236}">
                <a16:creationId xmlns:a16="http://schemas.microsoft.com/office/drawing/2014/main" id="{5D8F54B5-FF9E-A066-F52B-06683AFB1967}"/>
              </a:ext>
            </a:extLst>
          </p:cNvPr>
          <p:cNvSpPr>
            <a:spLocks noGrp="1"/>
          </p:cNvSpPr>
          <p:nvPr>
            <p:ph idx="1"/>
          </p:nvPr>
        </p:nvSpPr>
        <p:spPr>
          <a:xfrm>
            <a:off x="4976636" y="1193800"/>
            <a:ext cx="6085091" cy="4699000"/>
          </a:xfrm>
        </p:spPr>
        <p:txBody>
          <a:bodyPr anchor="ctr">
            <a:normAutofit lnSpcReduction="10000"/>
          </a:bodyPr>
          <a:lstStyle/>
          <a:p>
            <a:pPr>
              <a:lnSpc>
                <a:spcPct val="110000"/>
              </a:lnSpc>
            </a:pPr>
            <a:r>
              <a:rPr lang="ja-JP" sz="1700" dirty="0">
                <a:latin typeface="UD デジタル 教科書体 N-R" panose="02020400000000000000" pitchFamily="17" charset="-128"/>
                <a:ea typeface="UD デジタル 教科書体 N-R" panose="02020400000000000000" pitchFamily="17" charset="-128"/>
              </a:rPr>
              <a:t>普段からケースに関する相談を頻繁に行い、各事業所が切磋琢磨しながら利用者やその家族に寄り添ってきた経緯が、協働体制の円滑な運営につながっている。協働体制の整備後に実施しているケース検討会は、もともと電話や対面で行ってきたやり取りを、集合形式で話し合う場として活用できており、各相談支援専門員にとって負担にはなっていない。</a:t>
            </a:r>
            <a:endParaRPr lang="ja-JP" altLang="en-US" sz="1700" dirty="0">
              <a:latin typeface="UD デジタル 教科書体 N-R" panose="02020400000000000000" pitchFamily="17" charset="-128"/>
              <a:ea typeface="UD デジタル 教科書体 N-R" panose="02020400000000000000" pitchFamily="17" charset="-128"/>
            </a:endParaRPr>
          </a:p>
          <a:p>
            <a:pPr>
              <a:lnSpc>
                <a:spcPct val="110000"/>
              </a:lnSpc>
            </a:pPr>
            <a:r>
              <a:rPr lang="ja-JP" sz="1700" dirty="0">
                <a:latin typeface="UD デジタル 教科書体 N-R" panose="02020400000000000000" pitchFamily="17" charset="-128"/>
                <a:ea typeface="UD デジタル 教科書体 N-R" panose="02020400000000000000" pitchFamily="17" charset="-128"/>
              </a:rPr>
              <a:t>さらに、事業所間での協議の中で、より専門的な視点から検討が必要な事例については、基幹相談支援センターに相談するという仕組みが確立されており、これは相談支援専門員にとって大きなメリットとなっている。その結果、一人で悩みを抱える場面が減り、ケース検討会を「提案や意見交換の場」として前向きに捉えられるようになっている。</a:t>
            </a:r>
          </a:p>
          <a:p>
            <a:pPr>
              <a:lnSpc>
                <a:spcPct val="110000"/>
              </a:lnSpc>
            </a:pPr>
            <a:r>
              <a:rPr lang="ja-JP" sz="1700" dirty="0">
                <a:latin typeface="UD デジタル 教科書体 N-R" panose="02020400000000000000" pitchFamily="17" charset="-128"/>
                <a:ea typeface="UD デジタル 教科書体 N-R" panose="02020400000000000000" pitchFamily="17" charset="-128"/>
              </a:rPr>
              <a:t>また、一見順調に進んでいるように見えるケースであっても、新たな視点や気づきが得られるなど、協働による検討の時間は非常に有意義なものとなっている。</a:t>
            </a:r>
          </a:p>
          <a:p>
            <a:pPr>
              <a:lnSpc>
                <a:spcPct val="110000"/>
              </a:lnSpc>
            </a:pPr>
            <a:endParaRPr lang="ja-JP" altLang="en-US" sz="1700" dirty="0">
              <a:latin typeface="UD デジタル 教科書体 N-R" panose="02020400000000000000" pitchFamily="17" charset="-128"/>
              <a:ea typeface="UD デジタル 教科書体 N-R" panose="02020400000000000000" pitchFamily="17" charset="-128"/>
            </a:endParaRPr>
          </a:p>
        </p:txBody>
      </p:sp>
      <p:sp>
        <p:nvSpPr>
          <p:cNvPr id="20" name="Date Placeholder 1">
            <a:extLst>
              <a:ext uri="{FF2B5EF4-FFF2-40B4-BE49-F238E27FC236}">
                <a16:creationId xmlns:a16="http://schemas.microsoft.com/office/drawing/2014/main" id="{3FBF03E8-C602-4192-9C52-F84B29FDCC88}"/>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23229" y="6007878"/>
            <a:ext cx="3500715" cy="309201"/>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solidFill>
                <a:schemeClr val="tx1"/>
              </a:solidFill>
            </a:endParaRPr>
          </a:p>
        </p:txBody>
      </p:sp>
    </p:spTree>
    <p:extLst>
      <p:ext uri="{BB962C8B-B14F-4D97-AF65-F5344CB8AC3E}">
        <p14:creationId xmlns:p14="http://schemas.microsoft.com/office/powerpoint/2010/main" val="509194874"/>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44" name="Rectangle 9">
            <a:extLst>
              <a:ext uri="{FF2B5EF4-FFF2-40B4-BE49-F238E27FC236}">
                <a16:creationId xmlns:a16="http://schemas.microsoft.com/office/drawing/2014/main" id="{7BEFDA1A-2A01-4C29-A5D0-AE6F050D07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図 4" descr="テキスト">
            <a:extLst>
              <a:ext uri="{FF2B5EF4-FFF2-40B4-BE49-F238E27FC236}">
                <a16:creationId xmlns:a16="http://schemas.microsoft.com/office/drawing/2014/main" id="{023CD448-2429-4D7B-D900-436C229CC23C}"/>
              </a:ext>
            </a:extLst>
          </p:cNvPr>
          <p:cNvPicPr>
            <a:picLocks noChangeAspect="1"/>
          </p:cNvPicPr>
          <p:nvPr/>
        </p:nvPicPr>
        <p:blipFill>
          <a:blip r:embed="rId2">
            <a:duotone>
              <a:schemeClr val="bg2">
                <a:shade val="45000"/>
                <a:satMod val="135000"/>
              </a:schemeClr>
              <a:prstClr val="white"/>
            </a:duotone>
            <a:alphaModFix amt="50000"/>
          </a:blip>
          <a:srcRect l="6679" r="3988" b="-1"/>
          <a:stretch>
            <a:fillRect/>
          </a:stretch>
        </p:blipFill>
        <p:spPr>
          <a:xfrm>
            <a:off x="305" y="0"/>
            <a:ext cx="12191695" cy="7157545"/>
          </a:xfrm>
          <a:prstGeom prst="rect">
            <a:avLst/>
          </a:prstGeom>
        </p:spPr>
      </p:pic>
      <p:cxnSp>
        <p:nvCxnSpPr>
          <p:cNvPr id="45" name="Straight Connector 11">
            <a:extLst>
              <a:ext uri="{FF2B5EF4-FFF2-40B4-BE49-F238E27FC236}">
                <a16:creationId xmlns:a16="http://schemas.microsoft.com/office/drawing/2014/main" id="{17FD20E5-30AF-47B9-9256-2E8E904CBBC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960752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タイトル 1">
            <a:extLst>
              <a:ext uri="{FF2B5EF4-FFF2-40B4-BE49-F238E27FC236}">
                <a16:creationId xmlns:a16="http://schemas.microsoft.com/office/drawing/2014/main" id="{DB451809-2B0D-5170-EFA3-667862A08241}"/>
              </a:ext>
            </a:extLst>
          </p:cNvPr>
          <p:cNvSpPr>
            <a:spLocks noGrp="1"/>
          </p:cNvSpPr>
          <p:nvPr>
            <p:ph type="title"/>
          </p:nvPr>
        </p:nvSpPr>
        <p:spPr>
          <a:xfrm>
            <a:off x="1451579" y="804519"/>
            <a:ext cx="9603275" cy="1049235"/>
          </a:xfrm>
        </p:spPr>
        <p:txBody>
          <a:bodyPr>
            <a:normAutofit/>
          </a:bodyPr>
          <a:lstStyle/>
          <a:p>
            <a:r>
              <a:rPr kumimoji="1" lang="ja-JP" altLang="en-US" dirty="0">
                <a:latin typeface="UD デジタル 教科書体 N-R" panose="02020400000000000000" pitchFamily="17" charset="-128"/>
                <a:ea typeface="UD デジタル 教科書体 N-R" panose="02020400000000000000" pitchFamily="17" charset="-128"/>
              </a:rPr>
              <a:t>⑤</a:t>
            </a:r>
            <a:r>
              <a:rPr lang="ja-JP" altLang="en-US" dirty="0">
                <a:latin typeface="UD デジタル 教科書体 N-R" panose="02020400000000000000" pitchFamily="17" charset="-128"/>
                <a:ea typeface="UD デジタル 教科書体 N-R" panose="02020400000000000000" pitchFamily="17" charset="-128"/>
              </a:rPr>
              <a:t> 効果・成果・課題</a:t>
            </a:r>
            <a:endParaRPr kumimoji="1" lang="ja-JP" altLang="en-US" dirty="0">
              <a:latin typeface="UD デジタル 教科書体 N-R" panose="02020400000000000000" pitchFamily="17" charset="-128"/>
              <a:ea typeface="UD デジタル 教科書体 N-R" panose="02020400000000000000" pitchFamily="17" charset="-128"/>
            </a:endParaRPr>
          </a:p>
        </p:txBody>
      </p:sp>
      <p:sp>
        <p:nvSpPr>
          <p:cNvPr id="46" name="Rectangle 13">
            <a:extLst>
              <a:ext uri="{FF2B5EF4-FFF2-40B4-BE49-F238E27FC236}">
                <a16:creationId xmlns:a16="http://schemas.microsoft.com/office/drawing/2014/main" id="{279D3810-B86F-4009-84EC-DE0FEABD6F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alpha val="8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コンテンツ プレースホルダー 2">
            <a:extLst>
              <a:ext uri="{FF2B5EF4-FFF2-40B4-BE49-F238E27FC236}">
                <a16:creationId xmlns:a16="http://schemas.microsoft.com/office/drawing/2014/main" id="{64252D17-175A-4824-8FB1-D8EC1D9A3C7D}"/>
              </a:ext>
            </a:extLst>
          </p:cNvPr>
          <p:cNvSpPr>
            <a:spLocks noGrp="1"/>
          </p:cNvSpPr>
          <p:nvPr>
            <p:ph idx="1"/>
          </p:nvPr>
        </p:nvSpPr>
        <p:spPr>
          <a:xfrm>
            <a:off x="544135" y="1847088"/>
            <a:ext cx="11103428" cy="4569478"/>
          </a:xfrm>
        </p:spPr>
        <p:txBody>
          <a:bodyPr>
            <a:noAutofit/>
          </a:bodyPr>
          <a:lstStyle/>
          <a:p>
            <a:pPr marL="0" indent="0">
              <a:lnSpc>
                <a:spcPct val="110000"/>
              </a:lnSpc>
              <a:buNone/>
            </a:pPr>
            <a:r>
              <a:rPr kumimoji="1" lang="ja-JP" altLang="en-US" sz="1400" dirty="0">
                <a:latin typeface="UD デジタル 教科書体 N-R" panose="02020400000000000000" pitchFamily="17" charset="-128"/>
                <a:ea typeface="UD デジタル 教科書体 N-R" panose="02020400000000000000" pitchFamily="17" charset="-128"/>
              </a:rPr>
              <a:t>○職員の資質向上</a:t>
            </a:r>
            <a:endParaRPr kumimoji="1" lang="en-US" altLang="ja-JP" sz="1400" dirty="0">
              <a:latin typeface="UD デジタル 教科書体 N-R" panose="02020400000000000000" pitchFamily="17" charset="-128"/>
              <a:ea typeface="UD デジタル 教科書体 N-R" panose="02020400000000000000" pitchFamily="17" charset="-128"/>
            </a:endParaRPr>
          </a:p>
          <a:p>
            <a:pPr marL="0" indent="0">
              <a:lnSpc>
                <a:spcPct val="110000"/>
              </a:lnSpc>
              <a:buNone/>
            </a:pPr>
            <a:r>
              <a:rPr kumimoji="1" lang="ja-JP" altLang="en-US" sz="1400" dirty="0">
                <a:latin typeface="UD デジタル 教科書体 N-R" panose="02020400000000000000" pitchFamily="17" charset="-128"/>
                <a:ea typeface="UD デジタル 教科書体 N-R" panose="02020400000000000000" pitchFamily="17" charset="-128"/>
              </a:rPr>
              <a:t>・協働体制の締結により、従来は単独で運営していた事業所の職員が、宇城圏域障がい者基幹相談支援センター主催の</a:t>
            </a:r>
            <a:r>
              <a:rPr kumimoji="1" lang="en-US" altLang="ja-JP" sz="1400" dirty="0">
                <a:latin typeface="UD デジタル 教科書体 N-R" panose="02020400000000000000" pitchFamily="17" charset="-128"/>
                <a:ea typeface="UD デジタル 教科書体 N-R" panose="02020400000000000000" pitchFamily="17" charset="-128"/>
              </a:rPr>
              <a:t>GSV</a:t>
            </a:r>
            <a:r>
              <a:rPr kumimoji="1" lang="ja-JP" altLang="en-US" sz="1400" dirty="0">
                <a:latin typeface="UD デジタル 教科書体 N-R" panose="02020400000000000000" pitchFamily="17" charset="-128"/>
                <a:ea typeface="UD デジタル 教科書体 N-R" panose="02020400000000000000" pitchFamily="17" charset="-128"/>
              </a:rPr>
              <a:t>や定期的な事例検討会へ参加することが可能となった。これにより、相談支援専門員としての資質向上が図られている</a:t>
            </a:r>
            <a:endParaRPr kumimoji="1" lang="en-US" altLang="ja-JP" sz="1400" dirty="0">
              <a:latin typeface="UD デジタル 教科書体 N-R" panose="02020400000000000000" pitchFamily="17" charset="-128"/>
              <a:ea typeface="UD デジタル 教科書体 N-R" panose="02020400000000000000" pitchFamily="17" charset="-128"/>
            </a:endParaRPr>
          </a:p>
          <a:p>
            <a:pPr marL="0" indent="0">
              <a:lnSpc>
                <a:spcPct val="110000"/>
              </a:lnSpc>
              <a:buNone/>
            </a:pPr>
            <a:r>
              <a:rPr kumimoji="1" lang="ja-JP" altLang="en-US" sz="1400" dirty="0">
                <a:latin typeface="UD デジタル 教科書体 N-R" panose="02020400000000000000" pitchFamily="17" charset="-128"/>
                <a:ea typeface="UD デジタル 教科書体 N-R" panose="02020400000000000000" pitchFamily="17" charset="-128"/>
              </a:rPr>
              <a:t>○情報共有の推進</a:t>
            </a:r>
            <a:endParaRPr kumimoji="1" lang="en-US" altLang="ja-JP" sz="1400" dirty="0">
              <a:latin typeface="UD デジタル 教科書体 N-R" panose="02020400000000000000" pitchFamily="17" charset="-128"/>
              <a:ea typeface="UD デジタル 教科書体 N-R" panose="02020400000000000000" pitchFamily="17" charset="-128"/>
            </a:endParaRPr>
          </a:p>
          <a:p>
            <a:pPr marL="0" indent="0">
              <a:lnSpc>
                <a:spcPct val="110000"/>
              </a:lnSpc>
              <a:buNone/>
            </a:pPr>
            <a:r>
              <a:rPr kumimoji="1" lang="ja-JP" altLang="en-US" sz="1400" dirty="0">
                <a:latin typeface="UD デジタル 教科書体 N-R" panose="02020400000000000000" pitchFamily="17" charset="-128"/>
                <a:ea typeface="UD デジタル 教科書体 N-R" panose="02020400000000000000" pitchFamily="17" charset="-128"/>
              </a:rPr>
              <a:t>・協働事業所間においては、週１回の事例検討会や利用者に関する情報伝達会を実施している。これにより、サービス提供上の留意事項や多様な事例に関する情報共有が促進され、事業所間が単独で課題を抱え込むことなく、相互に支え合える体制が構築されている。</a:t>
            </a:r>
            <a:endParaRPr kumimoji="1" lang="en-US" altLang="ja-JP" sz="1400" dirty="0">
              <a:latin typeface="UD デジタル 教科書体 N-R" panose="02020400000000000000" pitchFamily="17" charset="-128"/>
              <a:ea typeface="UD デジタル 教科書体 N-R" panose="02020400000000000000" pitchFamily="17" charset="-128"/>
            </a:endParaRPr>
          </a:p>
          <a:p>
            <a:pPr marL="0" indent="0">
              <a:lnSpc>
                <a:spcPct val="110000"/>
              </a:lnSpc>
              <a:buNone/>
            </a:pPr>
            <a:r>
              <a:rPr kumimoji="1" lang="ja-JP" altLang="en-US" sz="1400" dirty="0">
                <a:latin typeface="UD デジタル 教科書体 N-R" panose="02020400000000000000" pitchFamily="17" charset="-128"/>
                <a:ea typeface="UD デジタル 教科書体 N-R" panose="02020400000000000000" pitchFamily="17" charset="-128"/>
              </a:rPr>
              <a:t>○経営面での効果</a:t>
            </a:r>
            <a:endParaRPr kumimoji="1" lang="en-US" altLang="ja-JP" sz="1400" dirty="0">
              <a:latin typeface="UD デジタル 教科書体 N-R" panose="02020400000000000000" pitchFamily="17" charset="-128"/>
              <a:ea typeface="UD デジタル 教科書体 N-R" panose="02020400000000000000" pitchFamily="17" charset="-128"/>
            </a:endParaRPr>
          </a:p>
          <a:p>
            <a:pPr marL="0" indent="0">
              <a:lnSpc>
                <a:spcPct val="110000"/>
              </a:lnSpc>
              <a:buNone/>
            </a:pPr>
            <a:r>
              <a:rPr kumimoji="1" lang="ja-JP" altLang="en-US" sz="1400" dirty="0">
                <a:latin typeface="UD デジタル 教科書体 N-R" panose="02020400000000000000" pitchFamily="17" charset="-128"/>
                <a:ea typeface="UD デジタル 教科書体 N-R" panose="02020400000000000000" pitchFamily="17" charset="-128"/>
              </a:rPr>
              <a:t>・複数事業所による協働体制の下で機能強化型を算定することにより、基本報酬の増額が可能となり、事業所運営における収入面での安定が図られている。</a:t>
            </a:r>
            <a:endParaRPr kumimoji="1" lang="en-US" altLang="ja-JP" sz="1400" dirty="0">
              <a:latin typeface="UD デジタル 教科書体 N-R" panose="02020400000000000000" pitchFamily="17" charset="-128"/>
              <a:ea typeface="UD デジタル 教科書体 N-R" panose="02020400000000000000" pitchFamily="17" charset="-128"/>
            </a:endParaRPr>
          </a:p>
          <a:p>
            <a:pPr marL="0" indent="0">
              <a:lnSpc>
                <a:spcPct val="110000"/>
              </a:lnSpc>
              <a:buNone/>
            </a:pPr>
            <a:r>
              <a:rPr kumimoji="1" lang="ja-JP" altLang="en-US" sz="1400" dirty="0">
                <a:latin typeface="UD デジタル 教科書体 N-R" panose="02020400000000000000" pitchFamily="17" charset="-128"/>
                <a:ea typeface="UD デジタル 教科書体 N-R" panose="02020400000000000000" pitchFamily="17" charset="-128"/>
              </a:rPr>
              <a:t>○地域連携の強化</a:t>
            </a:r>
            <a:endParaRPr kumimoji="1" lang="en-US" altLang="ja-JP" sz="1400" dirty="0">
              <a:latin typeface="UD デジタル 教科書体 N-R" panose="02020400000000000000" pitchFamily="17" charset="-128"/>
              <a:ea typeface="UD デジタル 教科書体 N-R" panose="02020400000000000000" pitchFamily="17" charset="-128"/>
            </a:endParaRPr>
          </a:p>
          <a:p>
            <a:pPr marL="0" indent="0">
              <a:lnSpc>
                <a:spcPct val="110000"/>
              </a:lnSpc>
              <a:buNone/>
            </a:pPr>
            <a:r>
              <a:rPr kumimoji="1" lang="ja-JP" altLang="en-US" sz="1400" dirty="0">
                <a:latin typeface="UD デジタル 教科書体 N-R" panose="02020400000000000000" pitchFamily="17" charset="-128"/>
                <a:ea typeface="UD デジタル 教科書体 N-R" panose="02020400000000000000" pitchFamily="17" charset="-128"/>
              </a:rPr>
              <a:t>・各自治体との情報共有が進み、圏域全体での相談支援の調整が容易となり、地域における支援体制の強化が図られている。</a:t>
            </a:r>
            <a:endParaRPr kumimoji="1" lang="en-US" altLang="ja-JP" sz="1400" dirty="0">
              <a:latin typeface="UD デジタル 教科書体 N-R" panose="02020400000000000000" pitchFamily="17" charset="-128"/>
              <a:ea typeface="UD デジタル 教科書体 N-R" panose="02020400000000000000" pitchFamily="17" charset="-128"/>
            </a:endParaRPr>
          </a:p>
          <a:p>
            <a:pPr marL="0" indent="0">
              <a:lnSpc>
                <a:spcPct val="110000"/>
              </a:lnSpc>
              <a:buNone/>
            </a:pPr>
            <a:r>
              <a:rPr kumimoji="1" lang="ja-JP" altLang="en-US" sz="1400" dirty="0">
                <a:latin typeface="UD デジタル 教科書体 N-R" panose="02020400000000000000" pitchFamily="17" charset="-128"/>
                <a:ea typeface="UD デジタル 教科書体 N-R" panose="02020400000000000000" pitchFamily="17" charset="-128"/>
              </a:rPr>
              <a:t>○課題</a:t>
            </a:r>
            <a:endParaRPr kumimoji="1" lang="en-US" altLang="ja-JP" sz="1400" dirty="0">
              <a:latin typeface="UD デジタル 教科書体 N-R" panose="02020400000000000000" pitchFamily="17" charset="-128"/>
              <a:ea typeface="UD デジタル 教科書体 N-R" panose="02020400000000000000" pitchFamily="17" charset="-128"/>
            </a:endParaRPr>
          </a:p>
          <a:p>
            <a:pPr marL="0" indent="0">
              <a:lnSpc>
                <a:spcPct val="110000"/>
              </a:lnSpc>
              <a:buNone/>
            </a:pPr>
            <a:r>
              <a:rPr lang="ja-JP" altLang="ja-JP" sz="1400" dirty="0">
                <a:latin typeface="UD デジタル 教科書体 N-R" panose="02020400000000000000" pitchFamily="17" charset="-128"/>
                <a:ea typeface="UD デジタル 教科書体 N-R" panose="02020400000000000000" pitchFamily="17" charset="-128"/>
              </a:rPr>
              <a:t>現在は2事業所の</a:t>
            </a:r>
            <a:r>
              <a:rPr lang="ja-JP" altLang="en-US" sz="1400" dirty="0">
                <a:latin typeface="UD デジタル 教科書体 N-R" panose="02020400000000000000" pitchFamily="17" charset="-128"/>
                <a:ea typeface="UD デジタル 教科書体 N-R" panose="02020400000000000000" pitchFamily="17" charset="-128"/>
              </a:rPr>
              <a:t>３</a:t>
            </a:r>
            <a:r>
              <a:rPr lang="ja-JP" altLang="ja-JP" sz="1400" dirty="0">
                <a:latin typeface="UD デジタル 教科書体 N-R" panose="02020400000000000000" pitchFamily="17" charset="-128"/>
                <a:ea typeface="UD デジタル 教科書体 N-R" panose="02020400000000000000" pitchFamily="17" charset="-128"/>
              </a:rPr>
              <a:t>人体制で業務を行っているが、今後は圏域内の相談員配置状況や法人の収支状況を踏まえながら、相談支援専門員の増員についても検討していく。これにより、地域の多様なニーズに応えられる持続可能な体制づくりを推進していく。</a:t>
            </a:r>
          </a:p>
          <a:p>
            <a:pPr marL="0" indent="0">
              <a:lnSpc>
                <a:spcPct val="110000"/>
              </a:lnSpc>
              <a:buNone/>
            </a:pPr>
            <a:endParaRPr kumimoji="1" lang="en-US" altLang="ja-JP" sz="1400" dirty="0">
              <a:latin typeface="UD デジタル 教科書体 N-R" panose="02020400000000000000" pitchFamily="17" charset="-128"/>
              <a:ea typeface="UD デジタル 教科書体 N-R" panose="02020400000000000000" pitchFamily="17" charset="-128"/>
            </a:endParaRPr>
          </a:p>
        </p:txBody>
      </p:sp>
      <p:pic>
        <p:nvPicPr>
          <p:cNvPr id="47" name="Picture 15">
            <a:extLst>
              <a:ext uri="{FF2B5EF4-FFF2-40B4-BE49-F238E27FC236}">
                <a16:creationId xmlns:a16="http://schemas.microsoft.com/office/drawing/2014/main" id="{C33612A4-0B77-4479-B2AA-F178599550A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48" name="Straight Connector 17">
            <a:extLst>
              <a:ext uri="{FF2B5EF4-FFF2-40B4-BE49-F238E27FC236}">
                <a16:creationId xmlns:a16="http://schemas.microsoft.com/office/drawing/2014/main" id="{078A367A-3E83-4B48-A0F7-43FBE33328F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365550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6D29815-F614-1EAF-B8E0-7A65BC21DCE0}"/>
              </a:ext>
            </a:extLst>
          </p:cNvPr>
          <p:cNvSpPr>
            <a:spLocks noGrp="1"/>
          </p:cNvSpPr>
          <p:nvPr>
            <p:ph type="title"/>
          </p:nvPr>
        </p:nvSpPr>
        <p:spPr>
          <a:xfrm>
            <a:off x="1451579" y="804519"/>
            <a:ext cx="9603275" cy="1049235"/>
          </a:xfrm>
        </p:spPr>
        <p:txBody>
          <a:bodyPr>
            <a:normAutofit/>
          </a:bodyPr>
          <a:lstStyle/>
          <a:p>
            <a:r>
              <a:rPr lang="ja-JP" altLang="en-US" dirty="0">
                <a:latin typeface="UD デジタル 教科書体 N-R" panose="02020400000000000000" pitchFamily="17" charset="-128"/>
                <a:ea typeface="UD デジタル 教科書体 N-R" panose="02020400000000000000" pitchFamily="17" charset="-128"/>
              </a:rPr>
              <a:t>⑥</a:t>
            </a:r>
            <a:r>
              <a:rPr lang="ja-JP" dirty="0">
                <a:latin typeface="UD デジタル 教科書体 N-R" panose="02020400000000000000" pitchFamily="17" charset="-128"/>
                <a:ea typeface="UD デジタル 教科書体 N-R" panose="02020400000000000000" pitchFamily="17" charset="-128"/>
              </a:rPr>
              <a:t>今後の展望</a:t>
            </a:r>
          </a:p>
        </p:txBody>
      </p:sp>
      <p:pic>
        <p:nvPicPr>
          <p:cNvPr id="5" name="図 4" descr="図形&#10;&#10;AI 生成コンテンツは誤りを含む可能性があります。">
            <a:extLst>
              <a:ext uri="{FF2B5EF4-FFF2-40B4-BE49-F238E27FC236}">
                <a16:creationId xmlns:a16="http://schemas.microsoft.com/office/drawing/2014/main" id="{D5D4AB1D-BB60-680E-3D26-B7C193FB4FF8}"/>
              </a:ext>
            </a:extLst>
          </p:cNvPr>
          <p:cNvPicPr>
            <a:picLocks noChangeAspect="1"/>
          </p:cNvPicPr>
          <p:nvPr/>
        </p:nvPicPr>
        <p:blipFill>
          <a:blip r:embed="rId2"/>
          <a:srcRect l="6514" r="34186" b="23530"/>
          <a:stretch>
            <a:fillRect/>
          </a:stretch>
        </p:blipFill>
        <p:spPr>
          <a:xfrm>
            <a:off x="940700" y="2034670"/>
            <a:ext cx="2926098" cy="3227503"/>
          </a:xfrm>
          <a:prstGeom prst="rect">
            <a:avLst/>
          </a:prstGeom>
        </p:spPr>
      </p:pic>
      <p:sp>
        <p:nvSpPr>
          <p:cNvPr id="3" name="コンテンツ プレースホルダー 2">
            <a:extLst>
              <a:ext uri="{FF2B5EF4-FFF2-40B4-BE49-F238E27FC236}">
                <a16:creationId xmlns:a16="http://schemas.microsoft.com/office/drawing/2014/main" id="{3E79C3B2-C4F1-A887-4D34-AB61CD7D3286}"/>
              </a:ext>
            </a:extLst>
          </p:cNvPr>
          <p:cNvSpPr>
            <a:spLocks noGrp="1"/>
          </p:cNvSpPr>
          <p:nvPr>
            <p:ph idx="1"/>
          </p:nvPr>
        </p:nvSpPr>
        <p:spPr>
          <a:xfrm>
            <a:off x="3674432" y="1986633"/>
            <a:ext cx="7576868" cy="3731923"/>
          </a:xfrm>
        </p:spPr>
        <p:txBody>
          <a:bodyPr>
            <a:normAutofit/>
          </a:bodyPr>
          <a:lstStyle/>
          <a:p>
            <a:r>
              <a:rPr lang="ja-JP" sz="1900" dirty="0">
                <a:latin typeface="UD デジタル 教科書体 N-R" panose="02020400000000000000" pitchFamily="17" charset="-128"/>
                <a:ea typeface="UD デジタル 教科書体 N-R" panose="02020400000000000000" pitchFamily="17" charset="-128"/>
              </a:rPr>
              <a:t>今後は、主任相談支援専門員の資格取得を予定している相談員が在籍していることを活かし、より一層、本人やご家族に寄り添った支援を提供できる体制を整えていく。主任相談支援専門員としての専門性を活かし、他の相談員への指導や助言を行い、協働体制を取っている各事業所全体の支援の質の向上を図っていくことを目指す。</a:t>
            </a:r>
            <a:endParaRPr lang="en-US" altLang="ja-JP" sz="1900" dirty="0">
              <a:latin typeface="UD デジタル 教科書体 N-R" panose="02020400000000000000" pitchFamily="17" charset="-128"/>
              <a:ea typeface="UD デジタル 教科書体 N-R" panose="02020400000000000000" pitchFamily="17" charset="-128"/>
            </a:endParaRPr>
          </a:p>
          <a:p>
            <a:r>
              <a:rPr lang="ja-JP" altLang="en-US" sz="1900" dirty="0">
                <a:latin typeface="UD デジタル 教科書体 N-R" panose="02020400000000000000" pitchFamily="17" charset="-128"/>
                <a:ea typeface="UD デジタル 教科書体 N-R" panose="02020400000000000000" pitchFamily="17" charset="-128"/>
              </a:rPr>
              <a:t>複数事業所の連携を基盤とし、相互に支え合える体制を維持しながら、事業の安定運営及び人材育成に取り組む。これにより、地域全体における相談支援機能の強化を目指す。</a:t>
            </a:r>
          </a:p>
          <a:p>
            <a:endParaRPr lang="ja-JP" altLang="en-US" sz="1900" dirty="0">
              <a:latin typeface="UD デジタル 教科書体 N-R" panose="02020400000000000000" pitchFamily="17" charset="-128"/>
              <a:ea typeface="UD デジタル 教科書体 N-R" panose="02020400000000000000" pitchFamily="17" charset="-128"/>
            </a:endParaRPr>
          </a:p>
        </p:txBody>
      </p:sp>
    </p:spTree>
    <p:extLst>
      <p:ext uri="{BB962C8B-B14F-4D97-AF65-F5344CB8AC3E}">
        <p14:creationId xmlns:p14="http://schemas.microsoft.com/office/powerpoint/2010/main" val="2681114214"/>
      </p:ext>
    </p:extLst>
  </p:cSld>
  <p:clrMapOvr>
    <a:masterClrMapping/>
  </p:clrMapOvr>
</p:sld>
</file>

<file path=ppt/theme/theme1.xml><?xml version="1.0" encoding="utf-8"?>
<a:theme xmlns:a="http://schemas.openxmlformats.org/drawingml/2006/main" name="ギャラリー">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TF10001119</Template>
  <TotalTime>98</TotalTime>
  <Words>1152</Words>
  <Application>Microsoft Office PowerPoint</Application>
  <PresentationFormat>ワイド画面</PresentationFormat>
  <Paragraphs>33</Paragraphs>
  <Slides>6</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6</vt:i4>
      </vt:variant>
    </vt:vector>
  </HeadingPairs>
  <TitlesOfParts>
    <vt:vector size="10" baseType="lpstr">
      <vt:lpstr>Meiryo UI</vt:lpstr>
      <vt:lpstr>UD デジタル 教科書体 N-R</vt:lpstr>
      <vt:lpstr>Arial</vt:lpstr>
      <vt:lpstr>ギャラリー</vt:lpstr>
      <vt:lpstr>①宇土市・宇城市の協働体制 　　　　　　　　　　　　　　　　　　　　　　　　　　　　　　　　　　　　　　　熊本県　 宇土市：2024年8月31日現在の推計人口：約 36,149人 ☆相談支援センターなないろアーチ　※相談支援専門員２名 宇城市：2025年7月1日現在の推計人口　：約 54,517人 ☆相談支援センターなないろエール ※相談支援専門員１名</vt:lpstr>
      <vt:lpstr>②協働体制の経緯と構築までのプロセス</vt:lpstr>
      <vt:lpstr>③現在の協働体制のしくみ</vt:lpstr>
      <vt:lpstr>④ 協働が上手くいった理由・継続の工夫</vt:lpstr>
      <vt:lpstr>⑤ 効果・成果・課題</vt:lpstr>
      <vt:lpstr>⑥今後の展望</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user</dc:creator>
  <cp:lastModifiedBy>福島県 相談支援専門員協会</cp:lastModifiedBy>
  <cp:revision>68</cp:revision>
  <dcterms:created xsi:type="dcterms:W3CDTF">2025-08-09T06:52:40Z</dcterms:created>
  <dcterms:modified xsi:type="dcterms:W3CDTF">2025-08-27T09:46:09Z</dcterms:modified>
</cp:coreProperties>
</file>